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B7C2-FE74-4451-A789-A56498498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DB837E-9442-5699-1BA1-F095A3917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A611B-6095-93C3-4EBD-C3B3785FB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404DD-D258-686A-371A-8F93BD8FE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36053-F797-F554-9BFD-8CE46A23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315992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3330F-2C93-3975-5FDF-84A00E51E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F09BCC-851F-DFDF-B2EB-6E2761AEA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2C0E7-B9EA-84F0-6652-18412D8F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3FA0E-F2DA-4E34-8276-2A21E1F84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371FF-A195-B4CB-F35E-F6A9EF948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2026512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C1A6E1-BF2E-2038-2E62-6A641A64E7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453D80-E082-94A6-B118-9C789D7D01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611FC-D0AD-E319-4C19-5EC3362A4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EA3BB-FECA-B95B-D4F1-6F84F9B09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F43F5-2EB2-1B7A-FC71-5B3D3E60A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2735296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8CDA2-35BD-8DFF-4D87-10EA16A12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97218-BAD3-8C36-8A8D-EBBBB2B3C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9DC8F-34E8-492F-F347-52CFECBDD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EBE4C-F605-0ADF-48BC-9B96D6691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D10B8-9CAF-E02C-7118-21DCEAFD3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2722054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35635-74A7-2844-5B10-5C9FE9D6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6185-1B86-3079-EBFF-23027F6F5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E2FF8-3546-4672-1E74-844DB5170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248B4-96D3-8CAA-460B-089D2987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2AF47-DACA-E063-608F-A72101EB0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673000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9F5C5-0A19-946E-946E-2E2854486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972D4-7206-BDF6-1FB1-B578CBD401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78F99-C4D0-917A-C484-CCDEE81A3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DB0387-4754-745F-6C19-F02E17EA2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605A4-7A14-A3E6-9385-C05D00591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FFDC0E-B23F-03CE-D85C-B889F9F98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34922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57CAD-4ED3-AD5E-A26C-36126431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D9F71-41D0-5637-0233-74635CFF4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BD69EB-D432-3E00-F296-78A721A09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DADA4E-03EB-465C-5578-E9B861A2A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D63BF5-7C39-6D2D-4EF7-C39717A005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0781C6-736C-8662-11BE-583F5FAC4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FD25A2-3EC6-D270-7311-56A046F64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6D691B-DEE2-C1F9-AC27-A1BEB6A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269703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1D348-3F94-A710-F893-3E124E224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CFAE3B-C461-35C8-58B1-A4F2A5467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66CBD6-8244-A98E-7F34-263B3CF51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20056C-D5BF-29BC-1C72-3624B04A2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377289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192A1E-79D2-F3C6-7207-41C5405F1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6333A6-12D6-8925-57E8-E7FDA3B7E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31BE4-DE05-11DF-322B-2AEFD97C9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59134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F0964-47B1-2D14-4321-F74B9408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F4B5A-979C-6E36-0FC2-FF5520491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6102CA-7DB9-29AD-A0CC-CFAA5CA8E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5AD86F-6D77-D995-FEAD-AA21EE894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81B429-810C-A4FF-6DE7-77CEB8F3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D33176-F5E0-3DDE-1F4B-2F9AF5409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80709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8AD83-A29E-8E69-55D6-819AA6674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651C16-06FD-E7B0-1661-AE4D80F094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6A5D6F-8AE4-82B4-005F-D378857802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44363-B57E-A98B-C030-83807818F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2F2C23-6FBC-803F-24E7-575E4E670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88B1F2-654A-C427-EE67-288D01684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075257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B16A23-F159-F2ED-FD2C-F32346C6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490AF-CE36-DD51-CB46-51577EA10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A4BCE-512B-BEBF-BF61-50900EAD7E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AFF7DD-FFE9-DB49-9052-60F85EC14BB3}" type="datetimeFigureOut">
              <a:rPr lang="en-NO" smtClean="0"/>
              <a:t>15/06/2026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AD45A-0847-0C36-4DC8-B50A13701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1A653-9462-7FD6-81B4-58CF291FD7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820374-2723-A849-8862-C7CAC3D22AD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72942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15A0AF-4FC1-5CE8-7F59-1CACA8C069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1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8C9BE7-824C-F430-DCC2-D2E0CB2182D1}"/>
              </a:ext>
            </a:extLst>
          </p:cNvPr>
          <p:cNvSpPr/>
          <p:nvPr/>
        </p:nvSpPr>
        <p:spPr>
          <a:xfrm>
            <a:off x="1899530" y="255204"/>
            <a:ext cx="8392940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NO" sz="2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Chrono-city topics</a:t>
            </a:r>
          </a:p>
          <a:p>
            <a:pPr algn="ctr"/>
            <a:r>
              <a:rPr lang="en-NO" sz="2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Scott Bremer (University of Bergen and NORCE Research)</a:t>
            </a:r>
          </a:p>
        </p:txBody>
      </p:sp>
    </p:spTree>
    <p:extLst>
      <p:ext uri="{BB962C8B-B14F-4D97-AF65-F5344CB8AC3E}">
        <p14:creationId xmlns:p14="http://schemas.microsoft.com/office/powerpoint/2010/main" val="364242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partment Night Images – Browse 526,484 Stock Photos, Vectors, and Video |  Adobe Stock">
            <a:extLst>
              <a:ext uri="{FF2B5EF4-FFF2-40B4-BE49-F238E27FC236}">
                <a16:creationId xmlns:a16="http://schemas.microsoft.com/office/drawing/2014/main" id="{B262570F-AC5C-40BE-7B8A-F8F844375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65665" cy="82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16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Paris: Pour la Nuit blanche, roulez à vélo sur le périphérique">
            <a:extLst>
              <a:ext uri="{FF2B5EF4-FFF2-40B4-BE49-F238E27FC236}">
                <a16:creationId xmlns:a16="http://schemas.microsoft.com/office/drawing/2014/main" id="{49D038E1-C30E-9FB9-C73A-9D7FBEE458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8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60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Road Patrol">
            <a:extLst>
              <a:ext uri="{FF2B5EF4-FFF2-40B4-BE49-F238E27FC236}">
                <a16:creationId xmlns:a16="http://schemas.microsoft.com/office/drawing/2014/main" id="{CCA1B983-F5C2-CA4B-A781-BD7D36C3FC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803" b="721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25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829FFE-412D-8D5B-3471-881E2301B3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569" r="-3" b="19935"/>
          <a:stretch>
            <a:fillRect/>
          </a:stretch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830540-7139-589D-B022-01875D1CE1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39" r="4" b="2282"/>
          <a:stretch>
            <a:fillRect/>
          </a:stretch>
        </p:blipFill>
        <p:spPr>
          <a:xfrm rot="16200000">
            <a:off x="4409862" y="-315383"/>
            <a:ext cx="3383280" cy="40140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654615-82F0-BB44-31FD-2ACCEB2BCC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264" b="4"/>
          <a:stretch>
            <a:fillRect/>
          </a:stretch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C7EB41-AA16-1768-5290-28853C8A61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172" r="1" b="45155"/>
          <a:stretch>
            <a:fillRect/>
          </a:stretch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32835F-DA8A-2520-DC7C-18D58006E6E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1" r="10739" b="4"/>
          <a:stretch>
            <a:fillRect/>
          </a:stretch>
        </p:blipFill>
        <p:spPr>
          <a:xfrm>
            <a:off x="4094479" y="3469102"/>
            <a:ext cx="4014047" cy="33832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6A811F-ED09-3ABB-E984-35FCCA2F729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479" r="2" b="30853"/>
          <a:stretch>
            <a:fillRect/>
          </a:stretch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23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6F83D408CC614DBF57C78899EE7F60" ma:contentTypeVersion="13" ma:contentTypeDescription="Create a new document." ma:contentTypeScope="" ma:versionID="200409cd9e0e316ae8c65bed277c4220">
  <xsd:schema xmlns:xsd="http://www.w3.org/2001/XMLSchema" xmlns:xs="http://www.w3.org/2001/XMLSchema" xmlns:p="http://schemas.microsoft.com/office/2006/metadata/properties" xmlns:ns2="d03deec6-3833-4bd6-8676-88953bc799bf" xmlns:ns3="9c64fdac-cd7c-4f72-83bf-bb66b3863110" targetNamespace="http://schemas.microsoft.com/office/2006/metadata/properties" ma:root="true" ma:fieldsID="738270c6051f195fa2f662e81c085bca" ns2:_="" ns3:_="">
    <xsd:import namespace="d03deec6-3833-4bd6-8676-88953bc799bf"/>
    <xsd:import namespace="9c64fdac-cd7c-4f72-83bf-bb66b38631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3deec6-3833-4bd6-8676-88953bc799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6f71da1-05e8-4a47-841d-41d6ad5382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4fdac-cd7c-4f72-83bf-bb66b386311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bc8b08-2c8c-4b61-bf6b-5c061c6921c4}" ma:internalName="TaxCatchAll" ma:showField="CatchAllData" ma:web="9c64fdac-cd7c-4f72-83bf-bb66b38631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3deec6-3833-4bd6-8676-88953bc799bf">
      <Terms xmlns="http://schemas.microsoft.com/office/infopath/2007/PartnerControls"/>
    </lcf76f155ced4ddcb4097134ff3c332f>
    <TaxCatchAll xmlns="9c64fdac-cd7c-4f72-83bf-bb66b3863110" xsi:nil="true"/>
  </documentManagement>
</p:properties>
</file>

<file path=customXml/itemProps1.xml><?xml version="1.0" encoding="utf-8"?>
<ds:datastoreItem xmlns:ds="http://schemas.openxmlformats.org/officeDocument/2006/customXml" ds:itemID="{EEF90CF6-C122-4EAA-A0EF-EDA23D7FF7A7}"/>
</file>

<file path=customXml/itemProps2.xml><?xml version="1.0" encoding="utf-8"?>
<ds:datastoreItem xmlns:ds="http://schemas.openxmlformats.org/officeDocument/2006/customXml" ds:itemID="{84C8ECDC-FA5B-4BA5-9E37-572F37BF623F}"/>
</file>

<file path=customXml/itemProps3.xml><?xml version="1.0" encoding="utf-8"?>
<ds:datastoreItem xmlns:ds="http://schemas.openxmlformats.org/officeDocument/2006/customXml" ds:itemID="{F3D4F1CA-3AB0-4A71-8FE9-64F7FA31EFA5}"/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12</Words>
  <Application>Microsoft Macintosh PowerPoint</Application>
  <PresentationFormat>Widescreen</PresentationFormat>
  <Paragraphs>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Scott Bremer</dc:creator>
  <cp:lastModifiedBy>Scott Bremer</cp:lastModifiedBy>
  <cp:revision>2</cp:revision>
  <dcterms:created xsi:type="dcterms:W3CDTF">2026-06-15T20:46:43Z</dcterms:created>
  <dcterms:modified xsi:type="dcterms:W3CDTF">2026-06-16T09:30:55Z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0x010100E86F83D408CC614DBF57C78899EE7F60</vt:lpwstr>
  </property>
</Properties>
</file>