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entation.xml" ContentType="application/vnd.openxmlformats-officedocument.presentationml.presentation.main+xml"/>
  <Override PartName="/ppt/slides/slide1.xml" ContentType="application/vnd.openxmlformats-officedocument.presentationml.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xml" ContentType="application/vnd.openxmlformats-officedocument.presentationml.notesSlide+xml"/>
  <Override PartName="/ppt/notesSlides/notesSlide7.xml" ContentType="application/vnd.openxmlformats-officedocument.presentationml.notesSlide+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custom.xml" ContentType="application/vnd.openxmlformats-officedocument.custom-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26"/>
  </p:notesMasterIdLst>
  <p:sldIdLst>
    <p:sldId id="653" r:id="rId2"/>
    <p:sldId id="817" r:id="rId3"/>
    <p:sldId id="347" r:id="rId4"/>
    <p:sldId id="877" r:id="rId5"/>
    <p:sldId id="936" r:id="rId6"/>
    <p:sldId id="831" r:id="rId7"/>
    <p:sldId id="939" r:id="rId8"/>
    <p:sldId id="940" r:id="rId9"/>
    <p:sldId id="941" r:id="rId10"/>
    <p:sldId id="957" r:id="rId11"/>
    <p:sldId id="283" r:id="rId12"/>
    <p:sldId id="291" r:id="rId13"/>
    <p:sldId id="289" r:id="rId14"/>
    <p:sldId id="2147375290" r:id="rId15"/>
    <p:sldId id="918" r:id="rId16"/>
    <p:sldId id="919" r:id="rId17"/>
    <p:sldId id="920" r:id="rId18"/>
    <p:sldId id="921" r:id="rId19"/>
    <p:sldId id="2147375251" r:id="rId20"/>
    <p:sldId id="922" r:id="rId21"/>
    <p:sldId id="2147375289" r:id="rId22"/>
    <p:sldId id="923" r:id="rId23"/>
    <p:sldId id="952" r:id="rId24"/>
    <p:sldId id="924"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F92"/>
    <a:srgbClr val="FF8AD8"/>
    <a:srgbClr val="FF3300"/>
    <a:srgbClr val="4C0000"/>
    <a:srgbClr val="740000"/>
    <a:srgbClr val="1E1353"/>
    <a:srgbClr val="969696"/>
    <a:srgbClr val="292929"/>
    <a:srgbClr val="1C1C1C"/>
    <a:srgbClr val="2D2D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575" autoAdjust="0"/>
    <p:restoredTop sz="87034" autoAdjust="0"/>
  </p:normalViewPr>
  <p:slideViewPr>
    <p:cSldViewPr>
      <p:cViewPr varScale="1">
        <p:scale>
          <a:sx n="96" d="100"/>
          <a:sy n="96" d="100"/>
        </p:scale>
        <p:origin x="936" y="168"/>
      </p:cViewPr>
      <p:guideLst>
        <p:guide orient="horz" pos="2160"/>
        <p:guide pos="2880"/>
      </p:guideLst>
    </p:cSldViewPr>
  </p:slideViewPr>
  <p:outlineViewPr>
    <p:cViewPr>
      <p:scale>
        <a:sx n="33" d="100"/>
        <a:sy n="33" d="100"/>
      </p:scale>
      <p:origin x="0" y="696"/>
    </p:cViewPr>
  </p:outlineViewPr>
  <p:notesTextViewPr>
    <p:cViewPr>
      <p:scale>
        <a:sx n="100" d="100"/>
        <a:sy n="100" d="100"/>
      </p:scale>
      <p:origin x="0" y="0"/>
    </p:cViewPr>
  </p:notesTextViewPr>
  <p:sorterViewPr>
    <p:cViewPr varScale="1">
      <p:scale>
        <a:sx n="88" d="100"/>
        <a:sy n="88" d="100"/>
      </p:scale>
      <p:origin x="0" y="136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07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s-ES"/>
          </a:p>
        </p:txBody>
      </p:sp>
      <p:sp>
        <p:nvSpPr>
          <p:cNvPr id="20070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s-ES"/>
          </a:p>
        </p:txBody>
      </p:sp>
      <p:sp>
        <p:nvSpPr>
          <p:cNvPr id="532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0070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20071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s-ES"/>
          </a:p>
        </p:txBody>
      </p:sp>
      <p:sp>
        <p:nvSpPr>
          <p:cNvPr id="20071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141B5BAD-3D99-4661-AF18-BCED09BD1A55}" type="slidenum">
              <a:rPr lang="es-ES"/>
              <a:pPr>
                <a:defRPr/>
              </a:pPr>
              <a:t>‹Nº›</a:t>
            </a:fld>
            <a:endParaRPr lang="es-ES"/>
          </a:p>
        </p:txBody>
      </p:sp>
    </p:spTree>
    <p:extLst>
      <p:ext uri="{BB962C8B-B14F-4D97-AF65-F5344CB8AC3E}">
        <p14:creationId xmlns:p14="http://schemas.microsoft.com/office/powerpoint/2010/main" val="9676639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endParaRPr lang="es-AR"/>
          </a:p>
        </p:txBody>
      </p:sp>
      <p:sp>
        <p:nvSpPr>
          <p:cNvPr id="4" name="Slide Number Placeholder 3"/>
          <p:cNvSpPr>
            <a:spLocks noGrp="1"/>
          </p:cNvSpPr>
          <p:nvPr>
            <p:ph type="sldNum" sz="quarter" idx="5"/>
          </p:nvPr>
        </p:nvSpPr>
        <p:spPr/>
        <p:txBody>
          <a:bodyPr/>
          <a:lstStyle/>
          <a:p>
            <a:pPr>
              <a:defRPr/>
            </a:pPr>
            <a:fld id="{EB39864F-F443-4D42-8220-2F664AFCA5EE}" type="slidenum">
              <a:rPr lang="es-ES" smtClean="0"/>
              <a:pPr>
                <a:defRPr/>
              </a:pPr>
              <a:t>1</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300">
                <a:solidFill>
                  <a:schemeClr val="tx1"/>
                </a:solidFill>
                <a:latin typeface="Trebuchet MS" charset="0"/>
                <a:ea typeface="MS PGothic" charset="0"/>
                <a:cs typeface="MS PGothic" charset="0"/>
              </a:defRPr>
            </a:lvl1pPr>
            <a:lvl2pPr marL="702756" indent="-270291" eaLnBrk="0" hangingPunct="0">
              <a:defRPr sz="2300">
                <a:solidFill>
                  <a:schemeClr val="tx1"/>
                </a:solidFill>
                <a:latin typeface="Trebuchet MS" charset="0"/>
                <a:ea typeface="MS PGothic" charset="0"/>
                <a:cs typeface="MS PGothic" charset="0"/>
              </a:defRPr>
            </a:lvl2pPr>
            <a:lvl3pPr marL="1081164" indent="-216233" eaLnBrk="0" hangingPunct="0">
              <a:defRPr sz="2300">
                <a:solidFill>
                  <a:schemeClr val="tx1"/>
                </a:solidFill>
                <a:latin typeface="Trebuchet MS" charset="0"/>
                <a:ea typeface="MS PGothic" charset="0"/>
                <a:cs typeface="MS PGothic" charset="0"/>
              </a:defRPr>
            </a:lvl3pPr>
            <a:lvl4pPr marL="1513629" indent="-216233" eaLnBrk="0" hangingPunct="0">
              <a:defRPr sz="2300">
                <a:solidFill>
                  <a:schemeClr val="tx1"/>
                </a:solidFill>
                <a:latin typeface="Trebuchet MS" charset="0"/>
                <a:ea typeface="MS PGothic" charset="0"/>
                <a:cs typeface="MS PGothic" charset="0"/>
              </a:defRPr>
            </a:lvl4pPr>
            <a:lvl5pPr marL="1946095" indent="-216233" eaLnBrk="0" hangingPunct="0">
              <a:defRPr sz="2300">
                <a:solidFill>
                  <a:schemeClr val="tx1"/>
                </a:solidFill>
                <a:latin typeface="Trebuchet MS" charset="0"/>
                <a:ea typeface="MS PGothic" charset="0"/>
                <a:cs typeface="MS PGothic" charset="0"/>
              </a:defRPr>
            </a:lvl5pPr>
            <a:lvl6pPr marL="2378560" indent="-216233" eaLnBrk="0" fontAlgn="base" hangingPunct="0">
              <a:spcBef>
                <a:spcPct val="0"/>
              </a:spcBef>
              <a:spcAft>
                <a:spcPct val="0"/>
              </a:spcAft>
              <a:defRPr sz="2300">
                <a:solidFill>
                  <a:schemeClr val="tx1"/>
                </a:solidFill>
                <a:latin typeface="Trebuchet MS" charset="0"/>
                <a:ea typeface="MS PGothic" charset="0"/>
                <a:cs typeface="MS PGothic" charset="0"/>
              </a:defRPr>
            </a:lvl6pPr>
            <a:lvl7pPr marL="2811026" indent="-216233" eaLnBrk="0" fontAlgn="base" hangingPunct="0">
              <a:spcBef>
                <a:spcPct val="0"/>
              </a:spcBef>
              <a:spcAft>
                <a:spcPct val="0"/>
              </a:spcAft>
              <a:defRPr sz="2300">
                <a:solidFill>
                  <a:schemeClr val="tx1"/>
                </a:solidFill>
                <a:latin typeface="Trebuchet MS" charset="0"/>
                <a:ea typeface="MS PGothic" charset="0"/>
                <a:cs typeface="MS PGothic" charset="0"/>
              </a:defRPr>
            </a:lvl7pPr>
            <a:lvl8pPr marL="3243491" indent="-216233" eaLnBrk="0" fontAlgn="base" hangingPunct="0">
              <a:spcBef>
                <a:spcPct val="0"/>
              </a:spcBef>
              <a:spcAft>
                <a:spcPct val="0"/>
              </a:spcAft>
              <a:defRPr sz="2300">
                <a:solidFill>
                  <a:schemeClr val="tx1"/>
                </a:solidFill>
                <a:latin typeface="Trebuchet MS" charset="0"/>
                <a:ea typeface="MS PGothic" charset="0"/>
                <a:cs typeface="MS PGothic" charset="0"/>
              </a:defRPr>
            </a:lvl8pPr>
            <a:lvl9pPr marL="3675957" indent="-216233" eaLnBrk="0" fontAlgn="base" hangingPunct="0">
              <a:spcBef>
                <a:spcPct val="0"/>
              </a:spcBef>
              <a:spcAft>
                <a:spcPct val="0"/>
              </a:spcAft>
              <a:defRPr sz="2300">
                <a:solidFill>
                  <a:schemeClr val="tx1"/>
                </a:solidFill>
                <a:latin typeface="Trebuchet MS" charset="0"/>
                <a:ea typeface="MS PGothic" charset="0"/>
                <a:cs typeface="MS PGothic" charset="0"/>
              </a:defRPr>
            </a:lvl9pPr>
          </a:lstStyle>
          <a:p>
            <a:pPr eaLnBrk="1" hangingPunct="1"/>
            <a:fld id="{04710EDB-BF8D-DE43-8D06-CCADD3A3024D}" type="slidenum">
              <a:rPr lang="es-ES" sz="1100">
                <a:latin typeface="Arial" charset="0"/>
              </a:rPr>
              <a:pPr eaLnBrk="1" hangingPunct="1"/>
              <a:t>4</a:t>
            </a:fld>
            <a:endParaRPr lang="es-ES" sz="1100">
              <a:latin typeface="Arial" charset="0"/>
            </a:endParaRPr>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s-ES">
              <a:latin typeface="Times New Roman" charset="0"/>
              <a:ea typeface="MS PGothic" charset="0"/>
              <a:cs typeface="MS PGothic"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3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96" name="Google Shape;396;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4676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3" name="Google Shape;343;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3610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5" name="Google Shape;425;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s-AR"/>
              <a:t>Just to show you some of the work we are starting with, we filtered Twitter users database to obtain Argentinean users under 18 and adults. We studied the diurnal variations in activity during the workdays and the weekend, finding evidences of social jet lag on both groups: both adolescents and adults start twitting earlier during the working days in comparison to the weekend. If we plot the data as an actogram using the activity mean on each day of the week versus time, we observe that adolescents have an advanced but small burst of activity during workdays, but normal levels are reached later, at the same time that during weekends. In adults, high levels of twitting are reached earlier during the workdays. Then, one of the challenges of using this type of data is the definition of a correct phase marker. </a:t>
            </a:r>
            <a:endParaRPr/>
          </a:p>
        </p:txBody>
      </p:sp>
      <p:sp>
        <p:nvSpPr>
          <p:cNvPr id="426" name="Google Shape;426;p2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s-AR" sz="1300" b="0" i="0" u="none" strike="noStrike" cap="none">
                <a:solidFill>
                  <a:schemeClr val="dk1"/>
                </a:solidFill>
                <a:latin typeface="Calibri"/>
                <a:ea typeface="Calibri"/>
                <a:cs typeface="Calibri"/>
                <a:sym typeface="Calibri"/>
              </a:rPr>
              <a:t>11</a:t>
            </a:fld>
            <a:endParaRPr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73820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3d5da305798_0_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94" name="Google Shape;594;g3d5da305798_0_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a:t>Los pasajes hasta las 11 am como un proxy de la presencialidad.</a:t>
            </a:r>
            <a:endParaRPr/>
          </a:p>
        </p:txBody>
      </p:sp>
      <p:sp>
        <p:nvSpPr>
          <p:cNvPr id="595" name="Google Shape;595;g3d5da305798_0_4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s" sz="1300" b="0" i="0" u="none" strike="noStrike" cap="none">
                <a:solidFill>
                  <a:schemeClr val="dk1"/>
                </a:solidFill>
                <a:latin typeface="Calibri"/>
                <a:ea typeface="Calibri"/>
                <a:cs typeface="Calibri"/>
                <a:sym typeface="Calibri"/>
              </a:rPr>
              <a:t>12</a:t>
            </a:fld>
            <a:endParaRPr sz="13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1" name="Google Shape;491;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5826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4"/>
          <p:cNvGrpSpPr>
            <a:grpSpLocks/>
          </p:cNvGrpSpPr>
          <p:nvPr/>
        </p:nvGrpSpPr>
        <p:grpSpPr bwMode="auto">
          <a:xfrm>
            <a:off x="0" y="0"/>
            <a:ext cx="9144000" cy="6858000"/>
            <a:chOff x="0" y="0"/>
            <a:chExt cx="5760" cy="4320"/>
          </a:xfrm>
        </p:grpSpPr>
        <p:sp>
          <p:nvSpPr>
            <p:cNvPr id="5" name="Rectangle 2"/>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p:spPr>
          <p:txBody>
            <a:bodyPr wrap="none" anchor="ctr"/>
            <a:lstStyle/>
            <a:p>
              <a:pPr algn="ctr">
                <a:defRPr/>
              </a:pPr>
              <a:endParaRPr lang="es-MX" sz="2400">
                <a:latin typeface="Times New Roman" pitchFamily="18" charset="0"/>
              </a:endParaRPr>
            </a:p>
          </p:txBody>
        </p:sp>
        <p:sp>
          <p:nvSpPr>
            <p:cNvPr id="6" name="Rectangle 6"/>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a:defRPr/>
              </a:pPr>
              <a:endParaRPr lang="es-MX" sz="2400">
                <a:latin typeface="Times New Roman" pitchFamily="18" charset="0"/>
              </a:endParaRPr>
            </a:p>
          </p:txBody>
        </p:sp>
        <p:grpSp>
          <p:nvGrpSpPr>
            <p:cNvPr id="7" name="Group 22"/>
            <p:cNvGrpSpPr>
              <a:grpSpLocks/>
            </p:cNvGrpSpPr>
            <p:nvPr/>
          </p:nvGrpSpPr>
          <p:grpSpPr bwMode="auto">
            <a:xfrm>
              <a:off x="0" y="672"/>
              <a:ext cx="1806" cy="1989"/>
              <a:chOff x="0" y="672"/>
              <a:chExt cx="1806" cy="1989"/>
            </a:xfrm>
          </p:grpSpPr>
          <p:sp>
            <p:nvSpPr>
              <p:cNvPr id="8" name="Rectangle 7"/>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a:defRPr/>
                </a:pPr>
                <a:endParaRPr lang="es-MX" sz="2400">
                  <a:latin typeface="Times New Roman" pitchFamily="18" charset="0"/>
                </a:endParaRPr>
              </a:p>
            </p:txBody>
          </p:sp>
          <p:sp>
            <p:nvSpPr>
              <p:cNvPr id="9" name="Rectangle 8"/>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a:defRPr/>
                </a:pPr>
                <a:endParaRPr lang="es-MX" sz="2400">
                  <a:latin typeface="Times New Roman" pitchFamily="18" charset="0"/>
                </a:endParaRPr>
              </a:p>
            </p:txBody>
          </p:sp>
          <p:sp>
            <p:nvSpPr>
              <p:cNvPr id="10" name="Rectangle 9"/>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a:defRPr/>
                </a:pPr>
                <a:endParaRPr lang="es-MX" sz="2400">
                  <a:latin typeface="Times New Roman" pitchFamily="18" charset="0"/>
                </a:endParaRPr>
              </a:p>
            </p:txBody>
          </p:sp>
          <p:sp>
            <p:nvSpPr>
              <p:cNvPr id="11" name="Rectangle 10"/>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a:defRPr/>
                </a:pPr>
                <a:endParaRPr lang="es-MX" sz="2400">
                  <a:latin typeface="Times New Roman" pitchFamily="18" charset="0"/>
                </a:endParaRPr>
              </a:p>
            </p:txBody>
          </p:sp>
          <p:sp>
            <p:nvSpPr>
              <p:cNvPr id="12" name="Rectangle 11"/>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a:defRPr/>
                </a:pPr>
                <a:endParaRPr lang="es-MX" sz="2400">
                  <a:latin typeface="Times New Roman" pitchFamily="18" charset="0"/>
                </a:endParaRPr>
              </a:p>
            </p:txBody>
          </p:sp>
          <p:sp>
            <p:nvSpPr>
              <p:cNvPr id="13" name="Rectangle 12"/>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a:defRPr/>
                </a:pPr>
                <a:endParaRPr lang="es-MX" sz="2400">
                  <a:latin typeface="Times New Roman" pitchFamily="18" charset="0"/>
                </a:endParaRPr>
              </a:p>
            </p:txBody>
          </p:sp>
          <p:sp>
            <p:nvSpPr>
              <p:cNvPr id="14" name="Rectangle 13"/>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a:defRPr/>
                </a:pPr>
                <a:endParaRPr lang="es-MX" sz="2400">
                  <a:latin typeface="Times New Roman" pitchFamily="18" charset="0"/>
                </a:endParaRPr>
              </a:p>
            </p:txBody>
          </p:sp>
          <p:sp>
            <p:nvSpPr>
              <p:cNvPr id="15" name="Rectangle 14"/>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a:defRPr/>
                </a:pPr>
                <a:endParaRPr lang="es-MX" sz="2400">
                  <a:latin typeface="Times New Roman" pitchFamily="18" charset="0"/>
                </a:endParaRPr>
              </a:p>
            </p:txBody>
          </p:sp>
          <p:sp>
            <p:nvSpPr>
              <p:cNvPr id="16" name="Rectangle 15"/>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a:defRPr/>
                </a:pPr>
                <a:endParaRPr lang="es-MX" sz="2400">
                  <a:latin typeface="Times New Roman" pitchFamily="18" charset="0"/>
                </a:endParaRPr>
              </a:p>
            </p:txBody>
          </p:sp>
          <p:sp>
            <p:nvSpPr>
              <p:cNvPr id="17" name="Rectangle 16"/>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a:defRPr/>
                </a:pPr>
                <a:endParaRPr lang="es-MX" sz="2400">
                  <a:latin typeface="Times New Roman" pitchFamily="18" charset="0"/>
                </a:endParaRPr>
              </a:p>
            </p:txBody>
          </p:sp>
        </p:grpSp>
      </p:grpSp>
      <p:sp>
        <p:nvSpPr>
          <p:cNvPr id="39953" name="Rectangle 17"/>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es-MX"/>
              <a:t>Haga clic para cambiar el estilo de título	</a:t>
            </a:r>
          </a:p>
        </p:txBody>
      </p:sp>
      <p:sp>
        <p:nvSpPr>
          <p:cNvPr id="39954" name="Rectangle 18"/>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es-MX"/>
              <a:t>Haga clic para modificar el estilo de subtítulo del patrón</a:t>
            </a:r>
          </a:p>
        </p:txBody>
      </p:sp>
      <p:sp>
        <p:nvSpPr>
          <p:cNvPr id="18" name="Rectangle 3"/>
          <p:cNvSpPr>
            <a:spLocks noGrp="1" noChangeArrowheads="1"/>
          </p:cNvSpPr>
          <p:nvPr>
            <p:ph type="dt" sz="half" idx="10"/>
          </p:nvPr>
        </p:nvSpPr>
        <p:spPr>
          <a:xfrm>
            <a:off x="457200" y="6248400"/>
            <a:ext cx="2133600" cy="457200"/>
          </a:xfrm>
        </p:spPr>
        <p:txBody>
          <a:bodyPr/>
          <a:lstStyle>
            <a:lvl1pPr>
              <a:defRPr/>
            </a:lvl1pPr>
          </a:lstStyle>
          <a:p>
            <a:pPr>
              <a:defRPr/>
            </a:pPr>
            <a:endParaRPr lang="es-MX"/>
          </a:p>
        </p:txBody>
      </p:sp>
      <p:sp>
        <p:nvSpPr>
          <p:cNvPr id="19" name="Rectangle 4"/>
          <p:cNvSpPr>
            <a:spLocks noGrp="1" noChangeArrowheads="1"/>
          </p:cNvSpPr>
          <p:nvPr>
            <p:ph type="ftr" sz="quarter" idx="11"/>
          </p:nvPr>
        </p:nvSpPr>
        <p:spPr/>
        <p:txBody>
          <a:bodyPr/>
          <a:lstStyle>
            <a:lvl1pPr>
              <a:defRPr/>
            </a:lvl1pPr>
          </a:lstStyle>
          <a:p>
            <a:pPr>
              <a:defRPr/>
            </a:pPr>
            <a:endParaRPr lang="es-MX"/>
          </a:p>
        </p:txBody>
      </p:sp>
      <p:sp>
        <p:nvSpPr>
          <p:cNvPr id="20" name="Rectangle 5"/>
          <p:cNvSpPr>
            <a:spLocks noGrp="1" noChangeArrowheads="1"/>
          </p:cNvSpPr>
          <p:nvPr>
            <p:ph type="sldNum" sz="quarter" idx="12"/>
          </p:nvPr>
        </p:nvSpPr>
        <p:spPr/>
        <p:txBody>
          <a:bodyPr/>
          <a:lstStyle>
            <a:lvl1pPr>
              <a:defRPr/>
            </a:lvl1pPr>
          </a:lstStyle>
          <a:p>
            <a:pPr>
              <a:defRPr/>
            </a:pPr>
            <a:fld id="{014B2E6B-6098-4629-BA1A-3AA49D86206A}" type="slidenum">
              <a:rPr lang="es-MX"/>
              <a:pPr>
                <a:defRPr/>
              </a:pPr>
              <a:t>‹Nº›</a:t>
            </a:fld>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4" name="Rectangle 3"/>
          <p:cNvSpPr>
            <a:spLocks noGrp="1" noChangeArrowheads="1"/>
          </p:cNvSpPr>
          <p:nvPr>
            <p:ph type="ftr" sz="quarter" idx="10"/>
          </p:nvPr>
        </p:nvSpPr>
        <p:spPr>
          <a:ln/>
        </p:spPr>
        <p:txBody>
          <a:bodyPr/>
          <a:lstStyle>
            <a:lvl1pPr>
              <a:defRPr/>
            </a:lvl1pPr>
          </a:lstStyle>
          <a:p>
            <a:pPr>
              <a:defRPr/>
            </a:pPr>
            <a:endParaRPr lang="es-MX"/>
          </a:p>
        </p:txBody>
      </p:sp>
      <p:sp>
        <p:nvSpPr>
          <p:cNvPr id="5" name="Rectangle 4"/>
          <p:cNvSpPr>
            <a:spLocks noGrp="1" noChangeArrowheads="1"/>
          </p:cNvSpPr>
          <p:nvPr>
            <p:ph type="sldNum" sz="quarter" idx="11"/>
          </p:nvPr>
        </p:nvSpPr>
        <p:spPr>
          <a:ln/>
        </p:spPr>
        <p:txBody>
          <a:bodyPr/>
          <a:lstStyle>
            <a:lvl1pPr>
              <a:defRPr/>
            </a:lvl1pPr>
          </a:lstStyle>
          <a:p>
            <a:pPr>
              <a:defRPr/>
            </a:pPr>
            <a:fld id="{6DEF3281-EAD9-46DA-ACDB-35231B2631C1}" type="slidenum">
              <a:rPr lang="es-MX"/>
              <a:pPr>
                <a:defRPr/>
              </a:pPr>
              <a:t>‹Nº›</a:t>
            </a:fld>
            <a:endParaRPr lang="es-MX"/>
          </a:p>
        </p:txBody>
      </p:sp>
      <p:sp>
        <p:nvSpPr>
          <p:cNvPr id="6" name="Rectangle 17"/>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a:t>Click to edit Master title style</a:t>
            </a:r>
            <a:endParaRPr lang="es-AR"/>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4" name="Rectangle 3"/>
          <p:cNvSpPr>
            <a:spLocks noGrp="1" noChangeArrowheads="1"/>
          </p:cNvSpPr>
          <p:nvPr>
            <p:ph type="ftr" sz="quarter" idx="10"/>
          </p:nvPr>
        </p:nvSpPr>
        <p:spPr>
          <a:ln/>
        </p:spPr>
        <p:txBody>
          <a:bodyPr/>
          <a:lstStyle>
            <a:lvl1pPr>
              <a:defRPr/>
            </a:lvl1pPr>
          </a:lstStyle>
          <a:p>
            <a:pPr>
              <a:defRPr/>
            </a:pPr>
            <a:endParaRPr lang="es-MX"/>
          </a:p>
        </p:txBody>
      </p:sp>
      <p:sp>
        <p:nvSpPr>
          <p:cNvPr id="5" name="Rectangle 4"/>
          <p:cNvSpPr>
            <a:spLocks noGrp="1" noChangeArrowheads="1"/>
          </p:cNvSpPr>
          <p:nvPr>
            <p:ph type="sldNum" sz="quarter" idx="11"/>
          </p:nvPr>
        </p:nvSpPr>
        <p:spPr>
          <a:ln/>
        </p:spPr>
        <p:txBody>
          <a:bodyPr/>
          <a:lstStyle>
            <a:lvl1pPr>
              <a:defRPr/>
            </a:lvl1pPr>
          </a:lstStyle>
          <a:p>
            <a:pPr>
              <a:defRPr/>
            </a:pPr>
            <a:fld id="{C70FCC78-BE85-4FEE-BB64-A9FDE5EB818E}" type="slidenum">
              <a:rPr lang="es-MX"/>
              <a:pPr>
                <a:defRPr/>
              </a:pPr>
              <a:t>‹Nº›</a:t>
            </a:fld>
            <a:endParaRPr lang="es-MX"/>
          </a:p>
        </p:txBody>
      </p:sp>
      <p:sp>
        <p:nvSpPr>
          <p:cNvPr id="6" name="Rectangle 17"/>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a:t>Click to edit Master title style</a:t>
            </a:r>
            <a:endParaRPr lang="es-AR"/>
          </a:p>
        </p:txBody>
      </p:sp>
      <p:sp>
        <p:nvSpPr>
          <p:cNvPr id="3" name="Content Placeholder 2"/>
          <p:cNvSpPr>
            <a:spLocks noGrp="1"/>
          </p:cNvSpPr>
          <p:nvPr>
            <p:ph sz="quarter" idx="1"/>
          </p:nvPr>
        </p:nvSpPr>
        <p:spPr>
          <a:xfrm>
            <a:off x="457200" y="1981200"/>
            <a:ext cx="40386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4" name="Content Placeholder 3"/>
          <p:cNvSpPr>
            <a:spLocks noGrp="1"/>
          </p:cNvSpPr>
          <p:nvPr>
            <p:ph sz="quarter" idx="2"/>
          </p:nvPr>
        </p:nvSpPr>
        <p:spPr>
          <a:xfrm>
            <a:off x="457200" y="4000500"/>
            <a:ext cx="40386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5" name="Text Placeholder 4"/>
          <p:cNvSpPr>
            <a:spLocks noGrp="1"/>
          </p:cNvSpPr>
          <p:nvPr>
            <p:ph type="body" sz="half" idx="3"/>
          </p:nvPr>
        </p:nvSpPr>
        <p:spPr>
          <a:xfrm>
            <a:off x="4648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6" name="Rectangle 3"/>
          <p:cNvSpPr>
            <a:spLocks noGrp="1" noChangeArrowheads="1"/>
          </p:cNvSpPr>
          <p:nvPr>
            <p:ph type="ftr" sz="quarter" idx="10"/>
          </p:nvPr>
        </p:nvSpPr>
        <p:spPr>
          <a:ln/>
        </p:spPr>
        <p:txBody>
          <a:bodyPr/>
          <a:lstStyle>
            <a:lvl1pPr>
              <a:defRPr/>
            </a:lvl1pPr>
          </a:lstStyle>
          <a:p>
            <a:pPr>
              <a:defRPr/>
            </a:pPr>
            <a:endParaRPr lang="es-MX"/>
          </a:p>
        </p:txBody>
      </p:sp>
      <p:sp>
        <p:nvSpPr>
          <p:cNvPr id="7" name="Rectangle 4"/>
          <p:cNvSpPr>
            <a:spLocks noGrp="1" noChangeArrowheads="1"/>
          </p:cNvSpPr>
          <p:nvPr>
            <p:ph type="sldNum" sz="quarter" idx="11"/>
          </p:nvPr>
        </p:nvSpPr>
        <p:spPr>
          <a:ln/>
        </p:spPr>
        <p:txBody>
          <a:bodyPr/>
          <a:lstStyle>
            <a:lvl1pPr>
              <a:defRPr/>
            </a:lvl1pPr>
          </a:lstStyle>
          <a:p>
            <a:pPr>
              <a:defRPr/>
            </a:pPr>
            <a:fld id="{16DC8C06-0305-400F-B856-D40A3F9C15AB}" type="slidenum">
              <a:rPr lang="es-MX"/>
              <a:pPr>
                <a:defRPr/>
              </a:pPr>
              <a:t>‹Nº›</a:t>
            </a:fld>
            <a:endParaRPr lang="es-MX"/>
          </a:p>
        </p:txBody>
      </p:sp>
      <p:sp>
        <p:nvSpPr>
          <p:cNvPr id="8" name="Rectangle 17"/>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457200"/>
            <a:ext cx="82296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3" name="Rectangle 3"/>
          <p:cNvSpPr>
            <a:spLocks noGrp="1" noChangeArrowheads="1"/>
          </p:cNvSpPr>
          <p:nvPr>
            <p:ph type="ftr" sz="quarter" idx="10"/>
          </p:nvPr>
        </p:nvSpPr>
        <p:spPr>
          <a:ln/>
        </p:spPr>
        <p:txBody>
          <a:bodyPr/>
          <a:lstStyle>
            <a:lvl1pPr>
              <a:defRPr/>
            </a:lvl1pPr>
          </a:lstStyle>
          <a:p>
            <a:pPr>
              <a:defRPr/>
            </a:pPr>
            <a:endParaRPr lang="es-MX"/>
          </a:p>
        </p:txBody>
      </p:sp>
      <p:sp>
        <p:nvSpPr>
          <p:cNvPr id="4" name="Rectangle 4"/>
          <p:cNvSpPr>
            <a:spLocks noGrp="1" noChangeArrowheads="1"/>
          </p:cNvSpPr>
          <p:nvPr>
            <p:ph type="sldNum" sz="quarter" idx="11"/>
          </p:nvPr>
        </p:nvSpPr>
        <p:spPr>
          <a:ln/>
        </p:spPr>
        <p:txBody>
          <a:bodyPr/>
          <a:lstStyle>
            <a:lvl1pPr>
              <a:defRPr/>
            </a:lvl1pPr>
          </a:lstStyle>
          <a:p>
            <a:pPr>
              <a:defRPr/>
            </a:pPr>
            <a:fld id="{560F4786-BC9A-407B-92F5-0D431F0B3FE5}" type="slidenum">
              <a:rPr lang="es-MX"/>
              <a:pPr>
                <a:defRPr/>
              </a:pPr>
              <a:t>‹Nº›</a:t>
            </a:fld>
            <a:endParaRPr lang="es-MX"/>
          </a:p>
        </p:txBody>
      </p:sp>
      <p:sp>
        <p:nvSpPr>
          <p:cNvPr id="5" name="Rectangle 17"/>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En blanco">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63134185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4" name="Rectangle 3"/>
          <p:cNvSpPr>
            <a:spLocks noGrp="1" noChangeArrowheads="1"/>
          </p:cNvSpPr>
          <p:nvPr>
            <p:ph type="ftr" sz="quarter" idx="10"/>
          </p:nvPr>
        </p:nvSpPr>
        <p:spPr>
          <a:ln/>
        </p:spPr>
        <p:txBody>
          <a:bodyPr/>
          <a:lstStyle>
            <a:lvl1pPr>
              <a:defRPr/>
            </a:lvl1pPr>
          </a:lstStyle>
          <a:p>
            <a:pPr>
              <a:defRPr/>
            </a:pPr>
            <a:endParaRPr lang="es-MX"/>
          </a:p>
        </p:txBody>
      </p:sp>
      <p:sp>
        <p:nvSpPr>
          <p:cNvPr id="5" name="Rectangle 4"/>
          <p:cNvSpPr>
            <a:spLocks noGrp="1" noChangeArrowheads="1"/>
          </p:cNvSpPr>
          <p:nvPr>
            <p:ph type="sldNum" sz="quarter" idx="11"/>
          </p:nvPr>
        </p:nvSpPr>
        <p:spPr>
          <a:ln/>
        </p:spPr>
        <p:txBody>
          <a:bodyPr/>
          <a:lstStyle>
            <a:lvl1pPr>
              <a:defRPr/>
            </a:lvl1pPr>
          </a:lstStyle>
          <a:p>
            <a:pPr>
              <a:defRPr/>
            </a:pPr>
            <a:fld id="{B0F7DEE8-B86A-4349-9190-0C2EE25D5282}" type="slidenum">
              <a:rPr lang="es-MX"/>
              <a:pPr>
                <a:defRPr/>
              </a:pPr>
              <a:t>‹Nº›</a:t>
            </a:fld>
            <a:endParaRPr lang="es-MX"/>
          </a:p>
        </p:txBody>
      </p:sp>
      <p:sp>
        <p:nvSpPr>
          <p:cNvPr id="6" name="Rectangle 17"/>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s-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ftr" sz="quarter" idx="10"/>
          </p:nvPr>
        </p:nvSpPr>
        <p:spPr>
          <a:ln/>
        </p:spPr>
        <p:txBody>
          <a:bodyPr/>
          <a:lstStyle>
            <a:lvl1pPr>
              <a:defRPr/>
            </a:lvl1pPr>
          </a:lstStyle>
          <a:p>
            <a:pPr>
              <a:defRPr/>
            </a:pPr>
            <a:endParaRPr lang="es-MX"/>
          </a:p>
        </p:txBody>
      </p:sp>
      <p:sp>
        <p:nvSpPr>
          <p:cNvPr id="5" name="Rectangle 4"/>
          <p:cNvSpPr>
            <a:spLocks noGrp="1" noChangeArrowheads="1"/>
          </p:cNvSpPr>
          <p:nvPr>
            <p:ph type="sldNum" sz="quarter" idx="11"/>
          </p:nvPr>
        </p:nvSpPr>
        <p:spPr>
          <a:ln/>
        </p:spPr>
        <p:txBody>
          <a:bodyPr/>
          <a:lstStyle>
            <a:lvl1pPr>
              <a:defRPr/>
            </a:lvl1pPr>
          </a:lstStyle>
          <a:p>
            <a:pPr>
              <a:defRPr/>
            </a:pPr>
            <a:fld id="{3A592EFB-23BC-4D8A-BC84-E3DDABAA4726}" type="slidenum">
              <a:rPr lang="es-MX"/>
              <a:pPr>
                <a:defRPr/>
              </a:pPr>
              <a:t>‹Nº›</a:t>
            </a:fld>
            <a:endParaRPr lang="es-MX"/>
          </a:p>
        </p:txBody>
      </p:sp>
      <p:sp>
        <p:nvSpPr>
          <p:cNvPr id="6" name="Rectangle 17"/>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AR"/>
          </a:p>
        </p:txBody>
      </p:sp>
      <p:sp>
        <p:nvSpPr>
          <p:cNvPr id="3" name="Content Placehold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4" name="Content Placehold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5" name="Rectangle 3"/>
          <p:cNvSpPr>
            <a:spLocks noGrp="1" noChangeArrowheads="1"/>
          </p:cNvSpPr>
          <p:nvPr>
            <p:ph type="ftr" sz="quarter" idx="10"/>
          </p:nvPr>
        </p:nvSpPr>
        <p:spPr>
          <a:ln/>
        </p:spPr>
        <p:txBody>
          <a:bodyPr/>
          <a:lstStyle>
            <a:lvl1pPr>
              <a:defRPr/>
            </a:lvl1pPr>
          </a:lstStyle>
          <a:p>
            <a:pPr>
              <a:defRPr/>
            </a:pPr>
            <a:endParaRPr lang="es-MX"/>
          </a:p>
        </p:txBody>
      </p:sp>
      <p:sp>
        <p:nvSpPr>
          <p:cNvPr id="6" name="Rectangle 4"/>
          <p:cNvSpPr>
            <a:spLocks noGrp="1" noChangeArrowheads="1"/>
          </p:cNvSpPr>
          <p:nvPr>
            <p:ph type="sldNum" sz="quarter" idx="11"/>
          </p:nvPr>
        </p:nvSpPr>
        <p:spPr>
          <a:ln/>
        </p:spPr>
        <p:txBody>
          <a:bodyPr/>
          <a:lstStyle>
            <a:lvl1pPr>
              <a:defRPr/>
            </a:lvl1pPr>
          </a:lstStyle>
          <a:p>
            <a:pPr>
              <a:defRPr/>
            </a:pPr>
            <a:fld id="{B34F6351-1201-4BCB-985F-331A456076B6}" type="slidenum">
              <a:rPr lang="es-MX"/>
              <a:pPr>
                <a:defRPr/>
              </a:pPr>
              <a:t>‹Nº›</a:t>
            </a:fld>
            <a:endParaRPr lang="es-MX"/>
          </a:p>
        </p:txBody>
      </p:sp>
      <p:sp>
        <p:nvSpPr>
          <p:cNvPr id="7" name="Rectangle 17"/>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s-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7" name="Rectangle 3"/>
          <p:cNvSpPr>
            <a:spLocks noGrp="1" noChangeArrowheads="1"/>
          </p:cNvSpPr>
          <p:nvPr>
            <p:ph type="ftr" sz="quarter" idx="10"/>
          </p:nvPr>
        </p:nvSpPr>
        <p:spPr>
          <a:ln/>
        </p:spPr>
        <p:txBody>
          <a:bodyPr/>
          <a:lstStyle>
            <a:lvl1pPr>
              <a:defRPr/>
            </a:lvl1pPr>
          </a:lstStyle>
          <a:p>
            <a:pPr>
              <a:defRPr/>
            </a:pPr>
            <a:endParaRPr lang="es-MX"/>
          </a:p>
        </p:txBody>
      </p:sp>
      <p:sp>
        <p:nvSpPr>
          <p:cNvPr id="8" name="Rectangle 4"/>
          <p:cNvSpPr>
            <a:spLocks noGrp="1" noChangeArrowheads="1"/>
          </p:cNvSpPr>
          <p:nvPr>
            <p:ph type="sldNum" sz="quarter" idx="11"/>
          </p:nvPr>
        </p:nvSpPr>
        <p:spPr>
          <a:ln/>
        </p:spPr>
        <p:txBody>
          <a:bodyPr/>
          <a:lstStyle>
            <a:lvl1pPr>
              <a:defRPr/>
            </a:lvl1pPr>
          </a:lstStyle>
          <a:p>
            <a:pPr>
              <a:defRPr/>
            </a:pPr>
            <a:fld id="{2E7A0F46-EAC3-4546-9B07-E8BDA96C6BBD}" type="slidenum">
              <a:rPr lang="es-MX"/>
              <a:pPr>
                <a:defRPr/>
              </a:pPr>
              <a:t>‹Nº›</a:t>
            </a:fld>
            <a:endParaRPr lang="es-MX"/>
          </a:p>
        </p:txBody>
      </p:sp>
      <p:sp>
        <p:nvSpPr>
          <p:cNvPr id="9" name="Rectangle 17"/>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AR"/>
          </a:p>
        </p:txBody>
      </p:sp>
      <p:sp>
        <p:nvSpPr>
          <p:cNvPr id="3" name="Rectangle 3"/>
          <p:cNvSpPr>
            <a:spLocks noGrp="1" noChangeArrowheads="1"/>
          </p:cNvSpPr>
          <p:nvPr>
            <p:ph type="ftr" sz="quarter" idx="10"/>
          </p:nvPr>
        </p:nvSpPr>
        <p:spPr>
          <a:ln/>
        </p:spPr>
        <p:txBody>
          <a:bodyPr/>
          <a:lstStyle>
            <a:lvl1pPr>
              <a:defRPr/>
            </a:lvl1pPr>
          </a:lstStyle>
          <a:p>
            <a:pPr>
              <a:defRPr/>
            </a:pPr>
            <a:endParaRPr lang="es-MX"/>
          </a:p>
        </p:txBody>
      </p:sp>
      <p:sp>
        <p:nvSpPr>
          <p:cNvPr id="4" name="Rectangle 4"/>
          <p:cNvSpPr>
            <a:spLocks noGrp="1" noChangeArrowheads="1"/>
          </p:cNvSpPr>
          <p:nvPr>
            <p:ph type="sldNum" sz="quarter" idx="11"/>
          </p:nvPr>
        </p:nvSpPr>
        <p:spPr>
          <a:ln/>
        </p:spPr>
        <p:txBody>
          <a:bodyPr/>
          <a:lstStyle>
            <a:lvl1pPr>
              <a:defRPr/>
            </a:lvl1pPr>
          </a:lstStyle>
          <a:p>
            <a:pPr>
              <a:defRPr/>
            </a:pPr>
            <a:fld id="{79CAE9B8-4C5C-4E39-A6C9-A14C85F6B246}" type="slidenum">
              <a:rPr lang="es-MX"/>
              <a:pPr>
                <a:defRPr/>
              </a:pPr>
              <a:t>‹Nº›</a:t>
            </a:fld>
            <a:endParaRPr lang="es-MX"/>
          </a:p>
        </p:txBody>
      </p:sp>
      <p:sp>
        <p:nvSpPr>
          <p:cNvPr id="5" name="Rectangle 17"/>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ftr" sz="quarter" idx="10"/>
          </p:nvPr>
        </p:nvSpPr>
        <p:spPr>
          <a:ln/>
        </p:spPr>
        <p:txBody>
          <a:bodyPr/>
          <a:lstStyle>
            <a:lvl1pPr>
              <a:defRPr/>
            </a:lvl1pPr>
          </a:lstStyle>
          <a:p>
            <a:pPr>
              <a:defRPr/>
            </a:pPr>
            <a:endParaRPr lang="es-MX"/>
          </a:p>
        </p:txBody>
      </p:sp>
      <p:sp>
        <p:nvSpPr>
          <p:cNvPr id="3" name="Rectangle 4"/>
          <p:cNvSpPr>
            <a:spLocks noGrp="1" noChangeArrowheads="1"/>
          </p:cNvSpPr>
          <p:nvPr>
            <p:ph type="sldNum" sz="quarter" idx="11"/>
          </p:nvPr>
        </p:nvSpPr>
        <p:spPr>
          <a:ln/>
        </p:spPr>
        <p:txBody>
          <a:bodyPr/>
          <a:lstStyle>
            <a:lvl1pPr>
              <a:defRPr/>
            </a:lvl1pPr>
          </a:lstStyle>
          <a:p>
            <a:pPr>
              <a:defRPr/>
            </a:pPr>
            <a:fld id="{F127457A-D0E1-4805-AB53-74996C2ABF7B}" type="slidenum">
              <a:rPr lang="es-MX"/>
              <a:pPr>
                <a:defRPr/>
              </a:pPr>
              <a:t>‹Nº›</a:t>
            </a:fld>
            <a:endParaRPr lang="es-MX"/>
          </a:p>
        </p:txBody>
      </p:sp>
      <p:sp>
        <p:nvSpPr>
          <p:cNvPr id="4" name="Rectangle 17"/>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s-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ftr" sz="quarter" idx="10"/>
          </p:nvPr>
        </p:nvSpPr>
        <p:spPr>
          <a:ln/>
        </p:spPr>
        <p:txBody>
          <a:bodyPr/>
          <a:lstStyle>
            <a:lvl1pPr>
              <a:defRPr/>
            </a:lvl1pPr>
          </a:lstStyle>
          <a:p>
            <a:pPr>
              <a:defRPr/>
            </a:pPr>
            <a:endParaRPr lang="es-MX"/>
          </a:p>
        </p:txBody>
      </p:sp>
      <p:sp>
        <p:nvSpPr>
          <p:cNvPr id="6" name="Rectangle 4"/>
          <p:cNvSpPr>
            <a:spLocks noGrp="1" noChangeArrowheads="1"/>
          </p:cNvSpPr>
          <p:nvPr>
            <p:ph type="sldNum" sz="quarter" idx="11"/>
          </p:nvPr>
        </p:nvSpPr>
        <p:spPr>
          <a:ln/>
        </p:spPr>
        <p:txBody>
          <a:bodyPr/>
          <a:lstStyle>
            <a:lvl1pPr>
              <a:defRPr/>
            </a:lvl1pPr>
          </a:lstStyle>
          <a:p>
            <a:pPr>
              <a:defRPr/>
            </a:pPr>
            <a:fld id="{E3BFAD8F-4F36-417D-A146-08D7B1FAFC79}" type="slidenum">
              <a:rPr lang="es-MX"/>
              <a:pPr>
                <a:defRPr/>
              </a:pPr>
              <a:t>‹Nº›</a:t>
            </a:fld>
            <a:endParaRPr lang="es-MX"/>
          </a:p>
        </p:txBody>
      </p:sp>
      <p:sp>
        <p:nvSpPr>
          <p:cNvPr id="7" name="Rectangle 17"/>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s-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A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ftr" sz="quarter" idx="10"/>
          </p:nvPr>
        </p:nvSpPr>
        <p:spPr>
          <a:ln/>
        </p:spPr>
        <p:txBody>
          <a:bodyPr/>
          <a:lstStyle>
            <a:lvl1pPr>
              <a:defRPr/>
            </a:lvl1pPr>
          </a:lstStyle>
          <a:p>
            <a:pPr>
              <a:defRPr/>
            </a:pPr>
            <a:endParaRPr lang="es-MX"/>
          </a:p>
        </p:txBody>
      </p:sp>
      <p:sp>
        <p:nvSpPr>
          <p:cNvPr id="6" name="Rectangle 4"/>
          <p:cNvSpPr>
            <a:spLocks noGrp="1" noChangeArrowheads="1"/>
          </p:cNvSpPr>
          <p:nvPr>
            <p:ph type="sldNum" sz="quarter" idx="11"/>
          </p:nvPr>
        </p:nvSpPr>
        <p:spPr>
          <a:ln/>
        </p:spPr>
        <p:txBody>
          <a:bodyPr/>
          <a:lstStyle>
            <a:lvl1pPr>
              <a:defRPr/>
            </a:lvl1pPr>
          </a:lstStyle>
          <a:p>
            <a:pPr>
              <a:defRPr/>
            </a:pPr>
            <a:fld id="{39CA9653-A9B2-4C3F-9896-E0A5E0C10B37}" type="slidenum">
              <a:rPr lang="es-MX"/>
              <a:pPr>
                <a:defRPr/>
              </a:pPr>
              <a:t>‹Nº›</a:t>
            </a:fld>
            <a:endParaRPr lang="es-MX"/>
          </a:p>
        </p:txBody>
      </p:sp>
      <p:sp>
        <p:nvSpPr>
          <p:cNvPr id="7" name="Rectangle 17"/>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5" name="Rectangle 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cs typeface="+mn-cs"/>
              </a:defRPr>
            </a:lvl1pPr>
          </a:lstStyle>
          <a:p>
            <a:pPr>
              <a:defRPr/>
            </a:pPr>
            <a:endParaRPr lang="es-MX"/>
          </a:p>
        </p:txBody>
      </p:sp>
      <p:sp>
        <p:nvSpPr>
          <p:cNvPr id="38916" name="Rectangle 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cs typeface="+mn-cs"/>
              </a:defRPr>
            </a:lvl1pPr>
          </a:lstStyle>
          <a:p>
            <a:pPr>
              <a:defRPr/>
            </a:pPr>
            <a:fld id="{AA868FF0-6FF1-4597-8644-451B19904B40}" type="slidenum">
              <a:rPr lang="es-MX"/>
              <a:pPr>
                <a:defRPr/>
              </a:pPr>
              <a:t>‹Nº›</a:t>
            </a:fld>
            <a:endParaRPr lang="es-MX"/>
          </a:p>
        </p:txBody>
      </p:sp>
      <p:grpSp>
        <p:nvGrpSpPr>
          <p:cNvPr id="1028" name="Group 35"/>
          <p:cNvGrpSpPr>
            <a:grpSpLocks/>
          </p:cNvGrpSpPr>
          <p:nvPr/>
        </p:nvGrpSpPr>
        <p:grpSpPr bwMode="auto">
          <a:xfrm>
            <a:off x="0" y="0"/>
            <a:ext cx="9144000" cy="546100"/>
            <a:chOff x="0" y="0"/>
            <a:chExt cx="5760" cy="344"/>
          </a:xfrm>
        </p:grpSpPr>
        <p:sp>
          <p:nvSpPr>
            <p:cNvPr id="1032"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p:spPr>
          <p:txBody>
            <a:bodyPr wrap="none" anchor="ctr"/>
            <a:lstStyle/>
            <a:p>
              <a:pPr algn="ctr">
                <a:defRPr/>
              </a:pPr>
              <a:endParaRPr lang="es-MX" sz="2400">
                <a:latin typeface="Times New Roman" pitchFamily="18" charset="0"/>
              </a:endParaRPr>
            </a:p>
          </p:txBody>
        </p:sp>
        <p:sp>
          <p:nvSpPr>
            <p:cNvPr id="1033"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a:defRPr/>
              </a:pPr>
              <a:endParaRPr lang="es-MX" sz="2400">
                <a:latin typeface="Times New Roman" pitchFamily="18" charset="0"/>
              </a:endParaRPr>
            </a:p>
          </p:txBody>
        </p:sp>
        <p:sp>
          <p:nvSpPr>
            <p:cNvPr id="1034"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a:defRPr/>
              </a:pPr>
              <a:endParaRPr lang="es-MX">
                <a:solidFill>
                  <a:schemeClr val="hlink"/>
                </a:solidFill>
              </a:endParaRPr>
            </a:p>
          </p:txBody>
        </p:sp>
        <p:sp>
          <p:nvSpPr>
            <p:cNvPr id="1035"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a:defRPr/>
              </a:pPr>
              <a:endParaRPr lang="es-MX">
                <a:solidFill>
                  <a:schemeClr val="hlink"/>
                </a:solidFill>
              </a:endParaRPr>
            </a:p>
          </p:txBody>
        </p:sp>
        <p:sp>
          <p:nvSpPr>
            <p:cNvPr id="1036"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a:defRPr/>
              </a:pPr>
              <a:endParaRPr lang="es-MX">
                <a:solidFill>
                  <a:schemeClr val="accent2"/>
                </a:solidFill>
              </a:endParaRPr>
            </a:p>
          </p:txBody>
        </p:sp>
        <p:sp>
          <p:nvSpPr>
            <p:cNvPr id="1037"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a:defRPr/>
              </a:pPr>
              <a:endParaRPr lang="es-MX">
                <a:solidFill>
                  <a:schemeClr val="hlink"/>
                </a:solidFill>
              </a:endParaRPr>
            </a:p>
          </p:txBody>
        </p:sp>
        <p:sp>
          <p:nvSpPr>
            <p:cNvPr id="1038"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a:defRPr/>
              </a:pPr>
              <a:endParaRPr lang="es-MX" sz="2400">
                <a:latin typeface="Times New Roman" pitchFamily="18" charset="0"/>
              </a:endParaRPr>
            </a:p>
          </p:txBody>
        </p:sp>
        <p:sp>
          <p:nvSpPr>
            <p:cNvPr id="1039"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a:defRPr/>
              </a:pPr>
              <a:endParaRPr lang="es-MX">
                <a:solidFill>
                  <a:schemeClr val="accent2"/>
                </a:solidFill>
              </a:endParaRPr>
            </a:p>
          </p:txBody>
        </p:sp>
        <p:sp>
          <p:nvSpPr>
            <p:cNvPr id="1040"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a:defRPr/>
              </a:pPr>
              <a:endParaRPr lang="es-MX">
                <a:solidFill>
                  <a:schemeClr val="accent2"/>
                </a:solidFill>
              </a:endParaRPr>
            </a:p>
          </p:txBody>
        </p:sp>
      </p:grpSp>
      <p:sp>
        <p:nvSpPr>
          <p:cNvPr id="1029"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MX"/>
              <a:t>Haga clic para cambiar el estilo de título	</a:t>
            </a:r>
          </a:p>
        </p:txBody>
      </p:sp>
      <p:sp>
        <p:nvSpPr>
          <p:cNvPr id="1030"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MX"/>
              <a:t>Haga clic para modificar el estilo de texto del patrón</a:t>
            </a:r>
          </a:p>
          <a:p>
            <a:pPr lvl="1"/>
            <a:r>
              <a:rPr lang="es-MX"/>
              <a:t>Segundo nivel</a:t>
            </a:r>
          </a:p>
          <a:p>
            <a:pPr lvl="2"/>
            <a:r>
              <a:rPr lang="es-MX"/>
              <a:t>Tercer nivel</a:t>
            </a:r>
          </a:p>
          <a:p>
            <a:pPr lvl="3"/>
            <a:r>
              <a:rPr lang="es-MX"/>
              <a:t>Cuarto nivel</a:t>
            </a:r>
          </a:p>
          <a:p>
            <a:pPr lvl="4"/>
            <a:r>
              <a:rPr lang="es-MX"/>
              <a:t>Quinto nivel</a:t>
            </a:r>
          </a:p>
        </p:txBody>
      </p:sp>
      <p:sp>
        <p:nvSpPr>
          <p:cNvPr id="38929" name="Rectangle 17"/>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s-MX"/>
          </a:p>
        </p:txBody>
      </p:sp>
    </p:spTree>
  </p:cSld>
  <p:clrMap bg1="lt1" tx1="dk1" bg2="lt2" tx2="dk2" accent1="accent1" accent2="accent2" accent3="accent3" accent4="accent4" accent5="accent5" accent6="accent6" hlink="hlink" folHlink="folHlink"/>
  <p:sldLayoutIdLst>
    <p:sldLayoutId id="2147484273" r:id="rId1"/>
    <p:sldLayoutId id="2147484261" r:id="rId2"/>
    <p:sldLayoutId id="2147484262" r:id="rId3"/>
    <p:sldLayoutId id="2147484263" r:id="rId4"/>
    <p:sldLayoutId id="2147484264" r:id="rId5"/>
    <p:sldLayoutId id="2147484265" r:id="rId6"/>
    <p:sldLayoutId id="2147484266" r:id="rId7"/>
    <p:sldLayoutId id="2147484267" r:id="rId8"/>
    <p:sldLayoutId id="2147484268" r:id="rId9"/>
    <p:sldLayoutId id="2147484269" r:id="rId10"/>
    <p:sldLayoutId id="2147484270" r:id="rId11"/>
    <p:sldLayoutId id="2147484271" r:id="rId12"/>
    <p:sldLayoutId id="2147484272" r:id="rId13"/>
    <p:sldLayoutId id="2147484274" r:id="rId14"/>
  </p:sldLayoutIdLs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17.png"/><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oleObject" Target="../embeddings/oleObject1.bin"/><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5007" name="Text Box 15"/>
          <p:cNvSpPr txBox="1">
            <a:spLocks noChangeArrowheads="1"/>
          </p:cNvSpPr>
          <p:nvPr/>
        </p:nvSpPr>
        <p:spPr bwMode="auto">
          <a:xfrm>
            <a:off x="1187624" y="-243408"/>
            <a:ext cx="7128792" cy="1440160"/>
          </a:xfrm>
          <a:prstGeom prst="rect">
            <a:avLst/>
          </a:prstGeom>
          <a:noFill/>
          <a:ln w="12700" cap="sq">
            <a:noFill/>
            <a:miter lim="800000"/>
            <a:headEnd type="none" w="sm" len="sm"/>
            <a:tailEnd type="none" w="sm" len="sm"/>
          </a:ln>
        </p:spPr>
        <p:txBody>
          <a:bodyPr/>
          <a:lstStyle/>
          <a:p>
            <a:pPr algn="ctr">
              <a:lnSpc>
                <a:spcPct val="90000"/>
              </a:lnSpc>
              <a:defRPr/>
            </a:pPr>
            <a:endParaRPr kumimoji="1" lang="es-ES" sz="4000" dirty="0">
              <a:solidFill>
                <a:schemeClr val="bg2"/>
              </a:solidFill>
              <a:latin typeface="Tahoma" pitchFamily="34" charset="0"/>
            </a:endParaRPr>
          </a:p>
          <a:p>
            <a:pPr algn="ctr">
              <a:lnSpc>
                <a:spcPct val="120000"/>
              </a:lnSpc>
              <a:defRPr/>
            </a:pPr>
            <a:r>
              <a:rPr kumimoji="1" lang="es-ES" sz="4000" b="1" dirty="0">
                <a:solidFill>
                  <a:schemeClr val="bg2"/>
                </a:solidFill>
                <a:latin typeface="Calibri"/>
                <a:cs typeface="Calibri"/>
              </a:rPr>
              <a:t>THE CIRCADIAN CITY</a:t>
            </a:r>
            <a:endParaRPr kumimoji="1" lang="es-AR" sz="4000" b="1" dirty="0">
              <a:solidFill>
                <a:schemeClr val="bg2"/>
              </a:solidFill>
              <a:latin typeface="Calibri"/>
              <a:cs typeface="Calibri"/>
            </a:endParaRPr>
          </a:p>
          <a:p>
            <a:pPr algn="ctr">
              <a:lnSpc>
                <a:spcPct val="120000"/>
              </a:lnSpc>
              <a:defRPr/>
            </a:pPr>
            <a:endParaRPr kumimoji="1" lang="es-AR" sz="4000" b="1" dirty="0">
              <a:solidFill>
                <a:schemeClr val="bg2"/>
              </a:solidFill>
              <a:latin typeface="Calibri"/>
              <a:cs typeface="Calibri"/>
            </a:endParaRPr>
          </a:p>
          <a:p>
            <a:pPr algn="ctr">
              <a:lnSpc>
                <a:spcPct val="120000"/>
              </a:lnSpc>
              <a:defRPr/>
            </a:pPr>
            <a:r>
              <a:rPr kumimoji="1" lang="es-AR" sz="2800" b="1" dirty="0">
                <a:solidFill>
                  <a:schemeClr val="bg2"/>
                </a:solidFill>
                <a:latin typeface="Calibri"/>
                <a:cs typeface="Calibri"/>
              </a:rPr>
              <a:t>Dr. Diego </a:t>
            </a:r>
            <a:r>
              <a:rPr kumimoji="1" lang="es-AR" sz="2800" b="1" dirty="0" err="1">
                <a:solidFill>
                  <a:schemeClr val="bg2"/>
                </a:solidFill>
                <a:latin typeface="Calibri"/>
                <a:cs typeface="Calibri"/>
              </a:rPr>
              <a:t>Golombek</a:t>
            </a:r>
            <a:endParaRPr kumimoji="1" lang="es-AR" sz="2800" b="1" dirty="0">
              <a:solidFill>
                <a:schemeClr val="bg2"/>
              </a:solidFill>
              <a:latin typeface="Calibri"/>
              <a:cs typeface="Calibri"/>
            </a:endParaRPr>
          </a:p>
          <a:p>
            <a:pPr algn="ctr">
              <a:lnSpc>
                <a:spcPct val="120000"/>
              </a:lnSpc>
              <a:defRPr/>
            </a:pPr>
            <a:r>
              <a:rPr kumimoji="1" lang="es-AR" sz="2800" b="1" dirty="0">
                <a:solidFill>
                  <a:schemeClr val="bg2"/>
                </a:solidFill>
                <a:latin typeface="Calibri"/>
                <a:cs typeface="Calibri"/>
              </a:rPr>
              <a:t>Universidad de San Andrés / CONICET</a:t>
            </a:r>
          </a:p>
          <a:p>
            <a:pPr algn="ctr">
              <a:lnSpc>
                <a:spcPct val="90000"/>
              </a:lnSpc>
              <a:defRPr/>
            </a:pPr>
            <a:r>
              <a:rPr lang="es-AR" sz="2800" dirty="0">
                <a:solidFill>
                  <a:schemeClr val="bg2"/>
                </a:solidFill>
                <a:latin typeface="Calibri" panose="020F0502020204030204" pitchFamily="34" charset="0"/>
                <a:cs typeface="Calibri" panose="020F0502020204030204" pitchFamily="34" charset="0"/>
              </a:rPr>
              <a:t> @</a:t>
            </a:r>
            <a:r>
              <a:rPr lang="es-AR" sz="2800" dirty="0" err="1">
                <a:solidFill>
                  <a:schemeClr val="bg2"/>
                </a:solidFill>
                <a:latin typeface="Calibri" panose="020F0502020204030204" pitchFamily="34" charset="0"/>
                <a:cs typeface="Calibri" panose="020F0502020204030204" pitchFamily="34" charset="0"/>
              </a:rPr>
              <a:t>DiegoGolombek</a:t>
            </a:r>
            <a:r>
              <a:rPr lang="es-AR" sz="2800" dirty="0">
                <a:solidFill>
                  <a:schemeClr val="bg2"/>
                </a:solidFill>
                <a:latin typeface="Calibri" panose="020F0502020204030204" pitchFamily="34" charset="0"/>
                <a:cs typeface="Calibri" panose="020F0502020204030204" pitchFamily="34" charset="0"/>
              </a:rPr>
              <a:t> </a:t>
            </a:r>
          </a:p>
          <a:p>
            <a:pPr algn="ctr">
              <a:lnSpc>
                <a:spcPct val="90000"/>
              </a:lnSpc>
              <a:defRPr/>
            </a:pPr>
            <a:r>
              <a:rPr lang="es-AR" sz="2800" dirty="0">
                <a:solidFill>
                  <a:schemeClr val="bg2"/>
                </a:solidFill>
                <a:latin typeface="Calibri" panose="020F0502020204030204" pitchFamily="34" charset="0"/>
                <a:cs typeface="Calibri" panose="020F0502020204030204" pitchFamily="34" charset="0"/>
              </a:rPr>
              <a:t>@</a:t>
            </a:r>
            <a:r>
              <a:rPr lang="es-AR" sz="2800" dirty="0" err="1">
                <a:solidFill>
                  <a:schemeClr val="bg2"/>
                </a:solidFill>
                <a:latin typeface="Calibri" panose="020F0502020204030204" pitchFamily="34" charset="0"/>
                <a:cs typeface="Calibri" panose="020F0502020204030204" pitchFamily="34" charset="0"/>
              </a:rPr>
              <a:t>Diego.Golombek</a:t>
            </a:r>
            <a:endParaRPr kumimoji="1" lang="es-ES" sz="2800" b="1" dirty="0">
              <a:solidFill>
                <a:schemeClr val="bg2"/>
              </a:solidFill>
              <a:latin typeface="Calibri" panose="020F0502020204030204" pitchFamily="34" charset="0"/>
              <a:cs typeface="Calibri" panose="020F0502020204030204" pitchFamily="34" charset="0"/>
            </a:endParaRPr>
          </a:p>
          <a:p>
            <a:pPr algn="ctr">
              <a:lnSpc>
                <a:spcPct val="90000"/>
              </a:lnSpc>
              <a:defRPr/>
            </a:pPr>
            <a:endParaRPr kumimoji="1" lang="es-AR" sz="4000" b="1" dirty="0">
              <a:solidFill>
                <a:schemeClr val="bg2"/>
              </a:solidFill>
              <a:latin typeface="Tahoma" pitchFamily="34" charset="0"/>
            </a:endParaRPr>
          </a:p>
        </p:txBody>
      </p:sp>
      <p:pic>
        <p:nvPicPr>
          <p:cNvPr id="24578" name="Picture 2" descr="Sexo en la ciudad | Doblaje Wiki | Fandom">
            <a:extLst>
              <a:ext uri="{FF2B5EF4-FFF2-40B4-BE49-F238E27FC236}">
                <a16:creationId xmlns:a16="http://schemas.microsoft.com/office/drawing/2014/main" id="{E53FF81B-2FC7-A77D-855D-CC3383C07A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247" y="3348371"/>
            <a:ext cx="2339753" cy="35096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433B35E3-9FAD-8785-043C-884E523384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8856" y="2852936"/>
            <a:ext cx="418468" cy="344621"/>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Instagram - Wikipedia, la enciclopedia libre">
            <a:extLst>
              <a:ext uri="{FF2B5EF4-FFF2-40B4-BE49-F238E27FC236}">
                <a16:creationId xmlns:a16="http://schemas.microsoft.com/office/drawing/2014/main" id="{6613C5A2-1545-A140-D9E1-8A289FF6F4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8856" y="3212976"/>
            <a:ext cx="418468" cy="418468"/>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39870C30-0602-1E6F-21FF-8A19A066F690}"/>
              </a:ext>
            </a:extLst>
          </p:cNvPr>
          <p:cNvSpPr txBox="1"/>
          <p:nvPr/>
        </p:nvSpPr>
        <p:spPr>
          <a:xfrm rot="20317622">
            <a:off x="6410234" y="3592934"/>
            <a:ext cx="1204176" cy="523220"/>
          </a:xfrm>
          <a:prstGeom prst="rect">
            <a:avLst/>
          </a:prstGeom>
          <a:solidFill>
            <a:schemeClr val="bg1">
              <a:lumMod val="95000"/>
            </a:schemeClr>
          </a:solidFill>
        </p:spPr>
        <p:txBody>
          <a:bodyPr wrap="none" rtlCol="0">
            <a:spAutoFit/>
          </a:bodyPr>
          <a:lstStyle/>
          <a:p>
            <a:r>
              <a:rPr lang="es-AR" sz="2800" b="1" dirty="0">
                <a:solidFill>
                  <a:srgbClr val="FF2F92"/>
                </a:solidFill>
                <a:latin typeface="Trajan Pro" pitchFamily="2" charset="77"/>
              </a:rPr>
              <a:t>TIME</a:t>
            </a:r>
          </a:p>
        </p:txBody>
      </p:sp>
      <p:pic>
        <p:nvPicPr>
          <p:cNvPr id="4" name="image2.png">
            <a:extLst>
              <a:ext uri="{FF2B5EF4-FFF2-40B4-BE49-F238E27FC236}">
                <a16:creationId xmlns:a16="http://schemas.microsoft.com/office/drawing/2014/main" id="{A5A59C2C-1192-A5C1-8D78-65E0CC6C698E}"/>
              </a:ext>
            </a:extLst>
          </p:cNvPr>
          <p:cNvPicPr/>
          <p:nvPr/>
        </p:nvPicPr>
        <p:blipFill>
          <a:blip r:embed="rId6"/>
          <a:srcRect/>
          <a:stretch>
            <a:fillRect/>
          </a:stretch>
        </p:blipFill>
        <p:spPr>
          <a:xfrm>
            <a:off x="2796100" y="5120383"/>
            <a:ext cx="1559876" cy="1188937"/>
          </a:xfrm>
          <a:prstGeom prst="rect">
            <a:avLst/>
          </a:prstGeom>
          <a:ln/>
        </p:spPr>
      </p:pic>
      <p:pic>
        <p:nvPicPr>
          <p:cNvPr id="5" name="image3.png">
            <a:extLst>
              <a:ext uri="{FF2B5EF4-FFF2-40B4-BE49-F238E27FC236}">
                <a16:creationId xmlns:a16="http://schemas.microsoft.com/office/drawing/2014/main" id="{108954FE-FA5B-4D51-3738-545C0E31FF79}"/>
              </a:ext>
            </a:extLst>
          </p:cNvPr>
          <p:cNvPicPr/>
          <p:nvPr/>
        </p:nvPicPr>
        <p:blipFill>
          <a:blip r:embed="rId7"/>
          <a:srcRect l="4159" t="8255" r="5536" b="4484"/>
          <a:stretch>
            <a:fillRect/>
          </a:stretch>
        </p:blipFill>
        <p:spPr>
          <a:xfrm>
            <a:off x="179512" y="5373216"/>
            <a:ext cx="2672102" cy="826982"/>
          </a:xfrm>
          <a:prstGeom prst="rect">
            <a:avLst/>
          </a:prstGeom>
          <a:ln/>
        </p:spPr>
      </p:pic>
      <p:pic>
        <p:nvPicPr>
          <p:cNvPr id="6" name="image1.png">
            <a:extLst>
              <a:ext uri="{FF2B5EF4-FFF2-40B4-BE49-F238E27FC236}">
                <a16:creationId xmlns:a16="http://schemas.microsoft.com/office/drawing/2014/main" id="{951BCC42-CB96-A70A-0819-AB48021668A7}"/>
              </a:ext>
            </a:extLst>
          </p:cNvPr>
          <p:cNvPicPr/>
          <p:nvPr/>
        </p:nvPicPr>
        <p:blipFill>
          <a:blip r:embed="rId8"/>
          <a:srcRect/>
          <a:stretch>
            <a:fillRect/>
          </a:stretch>
        </p:blipFill>
        <p:spPr>
          <a:xfrm>
            <a:off x="4753547" y="5589528"/>
            <a:ext cx="1893149" cy="515366"/>
          </a:xfrm>
          <a:prstGeom prst="rect">
            <a:avLst/>
          </a:prstGeom>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344"/>
        <p:cNvGrpSpPr/>
        <p:nvPr/>
      </p:nvGrpSpPr>
      <p:grpSpPr>
        <a:xfrm>
          <a:off x="0" y="0"/>
          <a:ext cx="0" cy="0"/>
          <a:chOff x="0" y="0"/>
          <a:chExt cx="0" cy="0"/>
        </a:xfrm>
      </p:grpSpPr>
      <p:pic>
        <p:nvPicPr>
          <p:cNvPr id="345" name="Google Shape;345;p22"/>
          <p:cNvPicPr preferRelativeResize="0"/>
          <p:nvPr/>
        </p:nvPicPr>
        <p:blipFill rotWithShape="1">
          <a:blip r:embed="rId3">
            <a:alphaModFix/>
          </a:blip>
          <a:srcRect/>
          <a:stretch/>
        </p:blipFill>
        <p:spPr>
          <a:xfrm>
            <a:off x="1785938" y="1762125"/>
            <a:ext cx="5572125" cy="3333750"/>
          </a:xfrm>
          <a:prstGeom prst="rect">
            <a:avLst/>
          </a:prstGeom>
          <a:noFill/>
          <a:ln>
            <a:noFill/>
          </a:ln>
        </p:spPr>
      </p:pic>
      <p:sp>
        <p:nvSpPr>
          <p:cNvPr id="346" name="Google Shape;346;p22"/>
          <p:cNvSpPr txBox="1"/>
          <p:nvPr/>
        </p:nvSpPr>
        <p:spPr>
          <a:xfrm>
            <a:off x="6378819" y="5095876"/>
            <a:ext cx="1031774" cy="392385"/>
          </a:xfrm>
          <a:prstGeom prst="rect">
            <a:avLst/>
          </a:prstGeom>
          <a:noFill/>
          <a:ln>
            <a:noFill/>
          </a:ln>
        </p:spPr>
        <p:txBody>
          <a:bodyPr spcFirstLastPara="1" wrap="square" lIns="68569" tIns="34275" rIns="68569" bIns="34275" anchor="t" anchorCtr="0">
            <a:spAutoFit/>
          </a:bodyPr>
          <a:lstStyle/>
          <a:p>
            <a:r>
              <a:rPr lang="es-AR" sz="1050">
                <a:solidFill>
                  <a:srgbClr val="000000"/>
                </a:solidFill>
                <a:latin typeface="Noto Sans Symbols"/>
                <a:ea typeface="Noto Sans Symbols"/>
                <a:cs typeface="Noto Sans Symbols"/>
                <a:sym typeface="Noto Sans Symbols"/>
              </a:rPr>
              <a:t>♥️ </a:t>
            </a:r>
            <a:r>
              <a:rPr lang="es-AR" sz="1050">
                <a:solidFill>
                  <a:srgbClr val="000000"/>
                </a:solidFill>
                <a:latin typeface="Archivo"/>
                <a:ea typeface="Archivo"/>
                <a:cs typeface="Archivo"/>
                <a:sym typeface="Archivo"/>
              </a:rPr>
              <a:t>investopedia</a:t>
            </a:r>
            <a:endParaRPr sz="1050">
              <a:solidFill>
                <a:srgbClr val="000000"/>
              </a:solidFill>
              <a:latin typeface="Noto Sans Symbols"/>
              <a:ea typeface="Noto Sans Symbols"/>
              <a:cs typeface="Noto Sans Symbols"/>
              <a:sym typeface="Noto Sans Symbols"/>
            </a:endParaRPr>
          </a:p>
        </p:txBody>
      </p:sp>
      <p:sp>
        <p:nvSpPr>
          <p:cNvPr id="2" name="Marcador de número de diapositiva 1">
            <a:extLst>
              <a:ext uri="{FF2B5EF4-FFF2-40B4-BE49-F238E27FC236}">
                <a16:creationId xmlns:a16="http://schemas.microsoft.com/office/drawing/2014/main" id="{17FE9046-B9B4-8D26-F9B7-F064C43B2A6E}"/>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s-A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72E0CB-45C3-FC42-8DC1-40BE16508B7B}" type="slidenum">
              <a:rPr lang="es-AR" smtClean="0"/>
              <a:pPr/>
              <a:t>10</a:t>
            </a:fld>
            <a:endParaRPr lang="es-AR"/>
          </a:p>
        </p:txBody>
      </p:sp>
    </p:spTree>
    <p:extLst>
      <p:ext uri="{BB962C8B-B14F-4D97-AF65-F5344CB8AC3E}">
        <p14:creationId xmlns:p14="http://schemas.microsoft.com/office/powerpoint/2010/main" val="171346801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427"/>
        <p:cNvGrpSpPr/>
        <p:nvPr/>
      </p:nvGrpSpPr>
      <p:grpSpPr>
        <a:xfrm>
          <a:off x="0" y="0"/>
          <a:ext cx="0" cy="0"/>
          <a:chOff x="0" y="0"/>
          <a:chExt cx="0" cy="0"/>
        </a:xfrm>
      </p:grpSpPr>
      <p:sp>
        <p:nvSpPr>
          <p:cNvPr id="428" name="Google Shape;428;p27"/>
          <p:cNvSpPr txBox="1"/>
          <p:nvPr/>
        </p:nvSpPr>
        <p:spPr>
          <a:xfrm>
            <a:off x="2000252" y="5130108"/>
            <a:ext cx="3178969" cy="207719"/>
          </a:xfrm>
          <a:prstGeom prst="rect">
            <a:avLst/>
          </a:prstGeom>
          <a:noFill/>
          <a:ln>
            <a:noFill/>
          </a:ln>
        </p:spPr>
        <p:txBody>
          <a:bodyPr spcFirstLastPara="1" wrap="square" lIns="68569" tIns="34275" rIns="68569" bIns="34275" anchor="t" anchorCtr="0">
            <a:spAutoFit/>
          </a:bodyPr>
          <a:lstStyle/>
          <a:p>
            <a:pPr algn="ctr"/>
            <a:r>
              <a:rPr lang="es-AR" sz="900">
                <a:solidFill>
                  <a:schemeClr val="dk2"/>
                </a:solidFill>
                <a:latin typeface="Archivo"/>
                <a:ea typeface="Archivo"/>
                <a:cs typeface="Archivo"/>
                <a:sym typeface="Archivo"/>
              </a:rPr>
              <a:t>2000 tweets by user, n</a:t>
            </a:r>
            <a:r>
              <a:rPr lang="es-AR" sz="619">
                <a:solidFill>
                  <a:schemeClr val="dk2"/>
                </a:solidFill>
                <a:latin typeface="Archivo"/>
                <a:ea typeface="Archivo"/>
                <a:cs typeface="Archivo"/>
                <a:sym typeface="Archivo"/>
              </a:rPr>
              <a:t>adults</a:t>
            </a:r>
            <a:r>
              <a:rPr lang="es-AR" sz="900">
                <a:solidFill>
                  <a:schemeClr val="dk2"/>
                </a:solidFill>
                <a:latin typeface="Archivo"/>
                <a:ea typeface="Archivo"/>
                <a:cs typeface="Archivo"/>
                <a:sym typeface="Archivo"/>
              </a:rPr>
              <a:t>=110, n</a:t>
            </a:r>
            <a:r>
              <a:rPr lang="es-AR" sz="619">
                <a:solidFill>
                  <a:schemeClr val="dk2"/>
                </a:solidFill>
                <a:latin typeface="Archivo"/>
                <a:ea typeface="Archivo"/>
                <a:cs typeface="Archivo"/>
                <a:sym typeface="Archivo"/>
              </a:rPr>
              <a:t>adolescents</a:t>
            </a:r>
            <a:r>
              <a:rPr lang="es-AR" sz="900">
                <a:solidFill>
                  <a:schemeClr val="dk2"/>
                </a:solidFill>
                <a:latin typeface="Archivo"/>
                <a:ea typeface="Archivo"/>
                <a:cs typeface="Archivo"/>
                <a:sym typeface="Archivo"/>
              </a:rPr>
              <a:t>=198</a:t>
            </a:r>
            <a:endParaRPr/>
          </a:p>
        </p:txBody>
      </p:sp>
      <p:grpSp>
        <p:nvGrpSpPr>
          <p:cNvPr id="429" name="Google Shape;429;p27"/>
          <p:cNvGrpSpPr/>
          <p:nvPr/>
        </p:nvGrpSpPr>
        <p:grpSpPr>
          <a:xfrm>
            <a:off x="2218406" y="1768973"/>
            <a:ext cx="2353595" cy="3350822"/>
            <a:chOff x="370851" y="404664"/>
            <a:chExt cx="4183600" cy="5957704"/>
          </a:xfrm>
        </p:grpSpPr>
        <p:pic>
          <p:nvPicPr>
            <p:cNvPr id="430" name="Google Shape;430;p27"/>
            <p:cNvPicPr preferRelativeResize="0"/>
            <p:nvPr/>
          </p:nvPicPr>
          <p:blipFill rotWithShape="1">
            <a:blip r:embed="rId3">
              <a:alphaModFix/>
            </a:blip>
            <a:srcRect l="6100" t="50000" r="2820" b="2093"/>
            <a:stretch/>
          </p:blipFill>
          <p:spPr>
            <a:xfrm>
              <a:off x="827584" y="3590012"/>
              <a:ext cx="3672408" cy="2678113"/>
            </a:xfrm>
            <a:prstGeom prst="rect">
              <a:avLst/>
            </a:prstGeom>
            <a:noFill/>
            <a:ln>
              <a:noFill/>
            </a:ln>
          </p:spPr>
        </p:pic>
        <p:pic>
          <p:nvPicPr>
            <p:cNvPr id="431" name="Google Shape;431;p27"/>
            <p:cNvPicPr preferRelativeResize="0"/>
            <p:nvPr/>
          </p:nvPicPr>
          <p:blipFill rotWithShape="1">
            <a:blip r:embed="rId4">
              <a:alphaModFix/>
            </a:blip>
            <a:srcRect b="51507"/>
            <a:stretch/>
          </p:blipFill>
          <p:spPr>
            <a:xfrm>
              <a:off x="584655" y="685683"/>
              <a:ext cx="3895194" cy="2599038"/>
            </a:xfrm>
            <a:prstGeom prst="rect">
              <a:avLst/>
            </a:prstGeom>
            <a:noFill/>
            <a:ln>
              <a:noFill/>
            </a:ln>
          </p:spPr>
        </p:pic>
        <p:sp>
          <p:nvSpPr>
            <p:cNvPr id="432" name="Google Shape;432;p27"/>
            <p:cNvSpPr txBox="1"/>
            <p:nvPr/>
          </p:nvSpPr>
          <p:spPr>
            <a:xfrm rot="16200000">
              <a:off x="-1337303" y="3091501"/>
              <a:ext cx="3816424" cy="400116"/>
            </a:xfrm>
            <a:prstGeom prst="rect">
              <a:avLst/>
            </a:prstGeom>
            <a:noFill/>
            <a:ln>
              <a:noFill/>
            </a:ln>
          </p:spPr>
          <p:txBody>
            <a:bodyPr spcFirstLastPara="1" wrap="square" lIns="68569" tIns="34275" rIns="68569" bIns="34275" anchor="t" anchorCtr="0">
              <a:spAutoFit/>
            </a:bodyPr>
            <a:lstStyle/>
            <a:p>
              <a:pPr algn="ctr"/>
              <a:r>
                <a:rPr lang="es-AR" sz="1013" b="1">
                  <a:solidFill>
                    <a:schemeClr val="dk2"/>
                  </a:solidFill>
                  <a:latin typeface="Archivo"/>
                  <a:ea typeface="Archivo"/>
                  <a:cs typeface="Archivo"/>
                  <a:sym typeface="Archivo"/>
                </a:rPr>
                <a:t>Normalized Activity</a:t>
              </a:r>
              <a:endParaRPr/>
            </a:p>
          </p:txBody>
        </p:sp>
        <p:sp>
          <p:nvSpPr>
            <p:cNvPr id="433" name="Google Shape;433;p27"/>
            <p:cNvSpPr txBox="1"/>
            <p:nvPr/>
          </p:nvSpPr>
          <p:spPr>
            <a:xfrm>
              <a:off x="738026" y="5962151"/>
              <a:ext cx="3816425" cy="400217"/>
            </a:xfrm>
            <a:prstGeom prst="rect">
              <a:avLst/>
            </a:prstGeom>
            <a:solidFill>
              <a:schemeClr val="lt1"/>
            </a:solidFill>
            <a:ln>
              <a:noFill/>
            </a:ln>
          </p:spPr>
          <p:txBody>
            <a:bodyPr spcFirstLastPara="1" wrap="square" lIns="68569" tIns="34275" rIns="68569" bIns="34275" anchor="t" anchorCtr="0">
              <a:spAutoFit/>
            </a:bodyPr>
            <a:lstStyle/>
            <a:p>
              <a:pPr algn="ctr"/>
              <a:r>
                <a:rPr lang="es-AR" sz="1013" b="1">
                  <a:solidFill>
                    <a:schemeClr val="dk2"/>
                  </a:solidFill>
                  <a:latin typeface="Archivo"/>
                  <a:ea typeface="Archivo"/>
                  <a:cs typeface="Archivo"/>
                  <a:sym typeface="Archivo"/>
                </a:rPr>
                <a:t>Time of day (h)</a:t>
              </a:r>
              <a:endParaRPr/>
            </a:p>
          </p:txBody>
        </p:sp>
        <p:sp>
          <p:nvSpPr>
            <p:cNvPr id="434" name="Google Shape;434;p27"/>
            <p:cNvSpPr/>
            <p:nvPr/>
          </p:nvSpPr>
          <p:spPr>
            <a:xfrm>
              <a:off x="1475121" y="452294"/>
              <a:ext cx="2304736" cy="574741"/>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68569" tIns="34275" rIns="68569" bIns="34275" anchor="ctr" anchorCtr="0">
              <a:noAutofit/>
            </a:bodyPr>
            <a:lstStyle/>
            <a:p>
              <a:pPr algn="ctr"/>
              <a:endParaRPr sz="788">
                <a:solidFill>
                  <a:schemeClr val="dk2"/>
                </a:solidFill>
                <a:latin typeface="Archivo"/>
                <a:ea typeface="Archivo"/>
                <a:cs typeface="Archivo"/>
                <a:sym typeface="Archivo"/>
              </a:endParaRPr>
            </a:p>
          </p:txBody>
        </p:sp>
        <p:sp>
          <p:nvSpPr>
            <p:cNvPr id="435" name="Google Shape;435;p27"/>
            <p:cNvSpPr txBox="1"/>
            <p:nvPr/>
          </p:nvSpPr>
          <p:spPr>
            <a:xfrm>
              <a:off x="1403647" y="3243790"/>
              <a:ext cx="2232248" cy="400217"/>
            </a:xfrm>
            <a:prstGeom prst="rect">
              <a:avLst/>
            </a:prstGeom>
            <a:solidFill>
              <a:schemeClr val="lt1"/>
            </a:solidFill>
            <a:ln>
              <a:noFill/>
            </a:ln>
          </p:spPr>
          <p:txBody>
            <a:bodyPr spcFirstLastPara="1" wrap="square" lIns="68569" tIns="34275" rIns="68569" bIns="34275" anchor="t" anchorCtr="0">
              <a:spAutoFit/>
            </a:bodyPr>
            <a:lstStyle/>
            <a:p>
              <a:pPr algn="ctr"/>
              <a:r>
                <a:rPr lang="es-AR" sz="1013">
                  <a:solidFill>
                    <a:schemeClr val="dk2"/>
                  </a:solidFill>
                  <a:latin typeface="Archivo"/>
                  <a:ea typeface="Archivo"/>
                  <a:cs typeface="Archivo"/>
                  <a:sym typeface="Archivo"/>
                </a:rPr>
                <a:t>ADULTS</a:t>
              </a:r>
              <a:endParaRPr/>
            </a:p>
          </p:txBody>
        </p:sp>
        <p:sp>
          <p:nvSpPr>
            <p:cNvPr id="436" name="Google Shape;436;p27"/>
            <p:cNvSpPr/>
            <p:nvPr/>
          </p:nvSpPr>
          <p:spPr>
            <a:xfrm>
              <a:off x="2267176" y="3559390"/>
              <a:ext cx="792054" cy="30166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68569" tIns="34275" rIns="68569" bIns="34275" anchor="ctr" anchorCtr="0">
              <a:noAutofit/>
            </a:bodyPr>
            <a:lstStyle/>
            <a:p>
              <a:pPr algn="ctr"/>
              <a:endParaRPr sz="788">
                <a:solidFill>
                  <a:schemeClr val="dk2"/>
                </a:solidFill>
                <a:latin typeface="Archivo"/>
                <a:ea typeface="Archivo"/>
                <a:cs typeface="Archivo"/>
                <a:sym typeface="Archivo"/>
              </a:endParaRPr>
            </a:p>
          </p:txBody>
        </p:sp>
        <p:sp>
          <p:nvSpPr>
            <p:cNvPr id="437" name="Google Shape;437;p27"/>
            <p:cNvSpPr txBox="1"/>
            <p:nvPr/>
          </p:nvSpPr>
          <p:spPr>
            <a:xfrm>
              <a:off x="1530116" y="404664"/>
              <a:ext cx="2232248" cy="400217"/>
            </a:xfrm>
            <a:prstGeom prst="rect">
              <a:avLst/>
            </a:prstGeom>
            <a:solidFill>
              <a:schemeClr val="lt1"/>
            </a:solidFill>
            <a:ln>
              <a:noFill/>
            </a:ln>
          </p:spPr>
          <p:txBody>
            <a:bodyPr spcFirstLastPara="1" wrap="square" lIns="68569" tIns="34275" rIns="68569" bIns="34275" anchor="t" anchorCtr="0">
              <a:spAutoFit/>
            </a:bodyPr>
            <a:lstStyle/>
            <a:p>
              <a:pPr algn="ctr"/>
              <a:r>
                <a:rPr lang="es-AR" sz="1013">
                  <a:solidFill>
                    <a:schemeClr val="dk2"/>
                  </a:solidFill>
                  <a:latin typeface="Archivo"/>
                  <a:ea typeface="Archivo"/>
                  <a:cs typeface="Archivo"/>
                  <a:sym typeface="Archivo"/>
                </a:rPr>
                <a:t>ADOLESCENTS</a:t>
              </a:r>
              <a:endParaRPr/>
            </a:p>
          </p:txBody>
        </p:sp>
      </p:grpSp>
      <p:grpSp>
        <p:nvGrpSpPr>
          <p:cNvPr id="438" name="Google Shape;438;p27"/>
          <p:cNvGrpSpPr/>
          <p:nvPr/>
        </p:nvGrpSpPr>
        <p:grpSpPr>
          <a:xfrm>
            <a:off x="4777640" y="1687711"/>
            <a:ext cx="2346465" cy="3432067"/>
            <a:chOff x="4937039" y="446088"/>
            <a:chExt cx="4172036" cy="6101831"/>
          </a:xfrm>
        </p:grpSpPr>
        <p:grpSp>
          <p:nvGrpSpPr>
            <p:cNvPr id="439" name="Google Shape;439;p27"/>
            <p:cNvGrpSpPr/>
            <p:nvPr/>
          </p:nvGrpSpPr>
          <p:grpSpPr>
            <a:xfrm>
              <a:off x="5137150" y="446088"/>
              <a:ext cx="3971925" cy="6101831"/>
              <a:chOff x="4560838" y="260648"/>
              <a:chExt cx="3971602" cy="6101689"/>
            </a:xfrm>
          </p:grpSpPr>
          <p:pic>
            <p:nvPicPr>
              <p:cNvPr id="440" name="Google Shape;440;p27"/>
              <p:cNvPicPr preferRelativeResize="0"/>
              <p:nvPr/>
            </p:nvPicPr>
            <p:blipFill rotWithShape="1">
              <a:blip r:embed="rId5">
                <a:alphaModFix/>
              </a:blip>
              <a:srcRect b="1671"/>
              <a:stretch/>
            </p:blipFill>
            <p:spPr>
              <a:xfrm>
                <a:off x="4560838" y="260648"/>
                <a:ext cx="3971602" cy="6048530"/>
              </a:xfrm>
              <a:prstGeom prst="rect">
                <a:avLst/>
              </a:prstGeom>
              <a:noFill/>
              <a:ln>
                <a:noFill/>
              </a:ln>
            </p:spPr>
          </p:pic>
          <p:sp>
            <p:nvSpPr>
              <p:cNvPr id="441" name="Google Shape;441;p27"/>
              <p:cNvSpPr txBox="1"/>
              <p:nvPr/>
            </p:nvSpPr>
            <p:spPr>
              <a:xfrm>
                <a:off x="4571672" y="5962151"/>
                <a:ext cx="3816425" cy="400186"/>
              </a:xfrm>
              <a:prstGeom prst="rect">
                <a:avLst/>
              </a:prstGeom>
              <a:solidFill>
                <a:schemeClr val="lt1"/>
              </a:solidFill>
              <a:ln>
                <a:noFill/>
              </a:ln>
            </p:spPr>
            <p:txBody>
              <a:bodyPr spcFirstLastPara="1" wrap="square" lIns="68569" tIns="34275" rIns="68569" bIns="34275" anchor="t" anchorCtr="0">
                <a:spAutoFit/>
              </a:bodyPr>
              <a:lstStyle/>
              <a:p>
                <a:pPr algn="ctr"/>
                <a:r>
                  <a:rPr lang="es-AR" sz="1013" b="1">
                    <a:solidFill>
                      <a:schemeClr val="dk2"/>
                    </a:solidFill>
                    <a:latin typeface="Archivo"/>
                    <a:ea typeface="Archivo"/>
                    <a:cs typeface="Archivo"/>
                    <a:sym typeface="Archivo"/>
                  </a:rPr>
                  <a:t>Time of day (h)</a:t>
                </a:r>
                <a:endParaRPr/>
              </a:p>
            </p:txBody>
          </p:sp>
          <p:sp>
            <p:nvSpPr>
              <p:cNvPr id="442" name="Google Shape;442;p27"/>
              <p:cNvSpPr txBox="1"/>
              <p:nvPr/>
            </p:nvSpPr>
            <p:spPr>
              <a:xfrm>
                <a:off x="5363761" y="370386"/>
                <a:ext cx="2232248" cy="400186"/>
              </a:xfrm>
              <a:prstGeom prst="rect">
                <a:avLst/>
              </a:prstGeom>
              <a:solidFill>
                <a:schemeClr val="lt1"/>
              </a:solidFill>
              <a:ln>
                <a:noFill/>
              </a:ln>
            </p:spPr>
            <p:txBody>
              <a:bodyPr spcFirstLastPara="1" wrap="square" lIns="68569" tIns="34275" rIns="68569" bIns="34275" anchor="t" anchorCtr="0">
                <a:spAutoFit/>
              </a:bodyPr>
              <a:lstStyle/>
              <a:p>
                <a:pPr algn="ctr"/>
                <a:r>
                  <a:rPr lang="es-AR" sz="1013">
                    <a:solidFill>
                      <a:schemeClr val="dk2"/>
                    </a:solidFill>
                    <a:latin typeface="Archivo"/>
                    <a:ea typeface="Archivo"/>
                    <a:cs typeface="Archivo"/>
                    <a:sym typeface="Archivo"/>
                  </a:rPr>
                  <a:t>ADOLESCENTS</a:t>
                </a:r>
                <a:endParaRPr/>
              </a:p>
            </p:txBody>
          </p:sp>
          <p:sp>
            <p:nvSpPr>
              <p:cNvPr id="443" name="Google Shape;443;p27"/>
              <p:cNvSpPr txBox="1"/>
              <p:nvPr/>
            </p:nvSpPr>
            <p:spPr>
              <a:xfrm>
                <a:off x="5362436" y="3203685"/>
                <a:ext cx="2232248" cy="400186"/>
              </a:xfrm>
              <a:prstGeom prst="rect">
                <a:avLst/>
              </a:prstGeom>
              <a:solidFill>
                <a:schemeClr val="lt1"/>
              </a:solidFill>
              <a:ln>
                <a:noFill/>
              </a:ln>
            </p:spPr>
            <p:txBody>
              <a:bodyPr spcFirstLastPara="1" wrap="square" lIns="68569" tIns="34275" rIns="68569" bIns="34275" anchor="t" anchorCtr="0">
                <a:spAutoFit/>
              </a:bodyPr>
              <a:lstStyle/>
              <a:p>
                <a:pPr algn="ctr"/>
                <a:r>
                  <a:rPr lang="es-AR" sz="1013">
                    <a:solidFill>
                      <a:schemeClr val="dk2"/>
                    </a:solidFill>
                    <a:latin typeface="Archivo"/>
                    <a:ea typeface="Archivo"/>
                    <a:cs typeface="Archivo"/>
                    <a:sym typeface="Archivo"/>
                  </a:rPr>
                  <a:t>ADULTS</a:t>
                </a:r>
                <a:endParaRPr/>
              </a:p>
            </p:txBody>
          </p:sp>
        </p:grpSp>
        <p:sp>
          <p:nvSpPr>
            <p:cNvPr id="444" name="Google Shape;444;p27"/>
            <p:cNvSpPr txBox="1"/>
            <p:nvPr/>
          </p:nvSpPr>
          <p:spPr>
            <a:xfrm rot="16200000">
              <a:off x="3229159" y="3189084"/>
              <a:ext cx="3815984" cy="400223"/>
            </a:xfrm>
            <a:prstGeom prst="rect">
              <a:avLst/>
            </a:prstGeom>
            <a:noFill/>
            <a:ln>
              <a:noFill/>
            </a:ln>
          </p:spPr>
          <p:txBody>
            <a:bodyPr spcFirstLastPara="1" wrap="square" lIns="68569" tIns="34275" rIns="68569" bIns="34275" anchor="t" anchorCtr="0">
              <a:spAutoFit/>
            </a:bodyPr>
            <a:lstStyle/>
            <a:p>
              <a:pPr algn="ctr"/>
              <a:r>
                <a:rPr lang="es-AR" sz="1013" b="1">
                  <a:solidFill>
                    <a:schemeClr val="dk2"/>
                  </a:solidFill>
                  <a:latin typeface="Archivo"/>
                  <a:ea typeface="Archivo"/>
                  <a:cs typeface="Archivo"/>
                  <a:sym typeface="Archivo"/>
                </a:rPr>
                <a:t>Day of week</a:t>
              </a:r>
              <a:endParaRPr/>
            </a:p>
          </p:txBody>
        </p:sp>
      </p:grpSp>
      <p:sp>
        <p:nvSpPr>
          <p:cNvPr id="445" name="Google Shape;445;p27"/>
          <p:cNvSpPr txBox="1"/>
          <p:nvPr/>
        </p:nvSpPr>
        <p:spPr>
          <a:xfrm>
            <a:off x="5463184" y="5170289"/>
            <a:ext cx="2146634" cy="190471"/>
          </a:xfrm>
          <a:prstGeom prst="rect">
            <a:avLst/>
          </a:prstGeom>
          <a:noFill/>
          <a:ln>
            <a:noFill/>
          </a:ln>
        </p:spPr>
        <p:txBody>
          <a:bodyPr spcFirstLastPara="1" wrap="square" lIns="68569" tIns="34275" rIns="68569" bIns="34275" anchor="t" anchorCtr="0">
            <a:spAutoFit/>
          </a:bodyPr>
          <a:lstStyle/>
          <a:p>
            <a:r>
              <a:rPr lang="es-AR" sz="788" dirty="0" err="1">
                <a:solidFill>
                  <a:schemeClr val="dk2"/>
                </a:solidFill>
                <a:latin typeface="Archivo"/>
                <a:ea typeface="Archivo"/>
                <a:cs typeface="Archivo"/>
                <a:sym typeface="Archivo"/>
              </a:rPr>
              <a:t>Spiousas</a:t>
            </a:r>
            <a:r>
              <a:rPr lang="es-AR" sz="788" dirty="0">
                <a:solidFill>
                  <a:schemeClr val="dk2"/>
                </a:solidFill>
                <a:latin typeface="Archivo"/>
                <a:ea typeface="Archivo"/>
                <a:cs typeface="Archivo"/>
                <a:sym typeface="Archivo"/>
              </a:rPr>
              <a:t>, Carrillo et al. </a:t>
            </a:r>
            <a:endParaRPr sz="788" dirty="0">
              <a:solidFill>
                <a:schemeClr val="dk2"/>
              </a:solidFill>
              <a:latin typeface="Archivo"/>
              <a:ea typeface="Archivo"/>
              <a:cs typeface="Archivo"/>
              <a:sym typeface="Archivo"/>
            </a:endParaRPr>
          </a:p>
        </p:txBody>
      </p:sp>
      <p:sp>
        <p:nvSpPr>
          <p:cNvPr id="446" name="Google Shape;446;p27"/>
          <p:cNvSpPr txBox="1"/>
          <p:nvPr/>
        </p:nvSpPr>
        <p:spPr>
          <a:xfrm>
            <a:off x="2136428" y="1178865"/>
            <a:ext cx="4871144" cy="530884"/>
          </a:xfrm>
          <a:prstGeom prst="rect">
            <a:avLst/>
          </a:prstGeom>
          <a:noFill/>
          <a:ln>
            <a:noFill/>
          </a:ln>
        </p:spPr>
        <p:txBody>
          <a:bodyPr spcFirstLastPara="1" wrap="square" lIns="68569" tIns="34275" rIns="68569" bIns="34275" anchor="t" anchorCtr="0">
            <a:spAutoFit/>
          </a:bodyPr>
          <a:lstStyle/>
          <a:p>
            <a:pPr algn="ctr"/>
            <a:r>
              <a:rPr lang="es-AR" sz="3000" b="1" dirty="0">
                <a:solidFill>
                  <a:srgbClr val="01203F"/>
                </a:solidFill>
                <a:latin typeface="Archivo"/>
                <a:ea typeface="Archivo"/>
                <a:cs typeface="Archivo"/>
                <a:sym typeface="Archivo"/>
              </a:rPr>
              <a:t>Twitter </a:t>
            </a:r>
            <a:r>
              <a:rPr lang="es-AR" sz="3000" b="1" dirty="0" err="1">
                <a:solidFill>
                  <a:srgbClr val="01203F"/>
                </a:solidFill>
                <a:latin typeface="Archivo"/>
                <a:ea typeface="Archivo"/>
                <a:cs typeface="Archivo"/>
                <a:sym typeface="Archivo"/>
              </a:rPr>
              <a:t>Activity</a:t>
            </a:r>
            <a:endParaRPr sz="3000" dirty="0">
              <a:solidFill>
                <a:srgbClr val="01203F"/>
              </a:solidFill>
            </a:endParaRPr>
          </a:p>
        </p:txBody>
      </p:sp>
    </p:spTree>
    <p:extLst>
      <p:ext uri="{BB962C8B-B14F-4D97-AF65-F5344CB8AC3E}">
        <p14:creationId xmlns:p14="http://schemas.microsoft.com/office/powerpoint/2010/main" val="38518811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596"/>
        <p:cNvGrpSpPr/>
        <p:nvPr/>
      </p:nvGrpSpPr>
      <p:grpSpPr>
        <a:xfrm>
          <a:off x="0" y="0"/>
          <a:ext cx="0" cy="0"/>
          <a:chOff x="0" y="0"/>
          <a:chExt cx="0" cy="0"/>
        </a:xfrm>
      </p:grpSpPr>
      <p:pic>
        <p:nvPicPr>
          <p:cNvPr id="597" name="Google Shape;597;p52" title="subte_por_hora.png"/>
          <p:cNvPicPr preferRelativeResize="0"/>
          <p:nvPr/>
        </p:nvPicPr>
        <p:blipFill>
          <a:blip r:embed="rId3">
            <a:alphaModFix/>
          </a:blip>
          <a:stretch>
            <a:fillRect/>
          </a:stretch>
        </p:blipFill>
        <p:spPr>
          <a:xfrm>
            <a:off x="2936649" y="1566875"/>
            <a:ext cx="5698744" cy="2532150"/>
          </a:xfrm>
          <a:prstGeom prst="rect">
            <a:avLst/>
          </a:prstGeom>
          <a:noFill/>
          <a:ln>
            <a:noFill/>
          </a:ln>
        </p:spPr>
      </p:pic>
      <p:pic>
        <p:nvPicPr>
          <p:cNvPr id="601" name="Google Shape;601;p52" title="images-3.jpeg"/>
          <p:cNvPicPr preferRelativeResize="0"/>
          <p:nvPr/>
        </p:nvPicPr>
        <p:blipFill>
          <a:blip r:embed="rId4">
            <a:alphaModFix/>
          </a:blip>
          <a:stretch>
            <a:fillRect/>
          </a:stretch>
        </p:blipFill>
        <p:spPr>
          <a:xfrm>
            <a:off x="152401" y="1909029"/>
            <a:ext cx="2466975" cy="1847850"/>
          </a:xfrm>
          <a:prstGeom prst="rect">
            <a:avLst/>
          </a:prstGeom>
          <a:noFill/>
          <a:ln>
            <a:noFill/>
          </a:ln>
        </p:spPr>
      </p:pic>
      <p:pic>
        <p:nvPicPr>
          <p:cNvPr id="602" name="Google Shape;602;p52" title="1*eUUc73CqAkEI2mJkohgGnw.png"/>
          <p:cNvPicPr preferRelativeResize="0"/>
          <p:nvPr/>
        </p:nvPicPr>
        <p:blipFill>
          <a:blip r:embed="rId5">
            <a:alphaModFix/>
          </a:blip>
          <a:stretch>
            <a:fillRect/>
          </a:stretch>
        </p:blipFill>
        <p:spPr>
          <a:xfrm>
            <a:off x="2080701" y="3218202"/>
            <a:ext cx="538675" cy="538675"/>
          </a:xfrm>
          <a:prstGeom prst="rect">
            <a:avLst/>
          </a:prstGeom>
          <a:noFill/>
          <a:ln>
            <a:noFill/>
          </a:ln>
        </p:spPr>
      </p:pic>
      <p:sp>
        <p:nvSpPr>
          <p:cNvPr id="603" name="Google Shape;603;p52"/>
          <p:cNvSpPr txBox="1"/>
          <p:nvPr/>
        </p:nvSpPr>
        <p:spPr>
          <a:xfrm>
            <a:off x="1318022" y="939405"/>
            <a:ext cx="6495000" cy="400069"/>
          </a:xfrm>
          <a:prstGeom prst="rect">
            <a:avLst/>
          </a:prstGeom>
          <a:noFill/>
          <a:ln>
            <a:noFill/>
          </a:ln>
        </p:spPr>
        <p:txBody>
          <a:bodyPr spcFirstLastPara="1" wrap="square" lIns="91425" tIns="45700" rIns="91425" bIns="45700" anchor="t" anchorCtr="0">
            <a:spAutoFit/>
          </a:bodyPr>
          <a:lstStyle/>
          <a:p>
            <a:pPr algn="ctr"/>
            <a:r>
              <a:rPr lang="es" sz="2000" b="1" dirty="0">
                <a:solidFill>
                  <a:srgbClr val="01203F"/>
                </a:solidFill>
                <a:latin typeface="Archivo" pitchFamily="2" charset="77"/>
                <a:ea typeface="IBM Plex Sans"/>
                <a:cs typeface="Archivo" pitchFamily="2" charset="77"/>
                <a:sym typeface="IBM Plex Sans"/>
              </a:rPr>
              <a:t>Transportation data</a:t>
            </a:r>
            <a:endParaRPr sz="1600" dirty="0">
              <a:solidFill>
                <a:srgbClr val="1098F7"/>
              </a:solidFill>
              <a:latin typeface="Archivo" pitchFamily="2" charset="77"/>
              <a:ea typeface="IBM Plex Sans"/>
              <a:cs typeface="Archivo" pitchFamily="2" charset="77"/>
              <a:sym typeface="IBM Plex Sans"/>
            </a:endParaRPr>
          </a:p>
        </p:txBody>
      </p:sp>
      <p:sp>
        <p:nvSpPr>
          <p:cNvPr id="2" name="CuadroTexto 1">
            <a:extLst>
              <a:ext uri="{FF2B5EF4-FFF2-40B4-BE49-F238E27FC236}">
                <a16:creationId xmlns:a16="http://schemas.microsoft.com/office/drawing/2014/main" id="{32051632-4CCD-4E51-8CEA-C908BB1CA5BB}"/>
              </a:ext>
            </a:extLst>
          </p:cNvPr>
          <p:cNvSpPr txBox="1"/>
          <p:nvPr/>
        </p:nvSpPr>
        <p:spPr>
          <a:xfrm>
            <a:off x="6910086" y="5432144"/>
            <a:ext cx="1941557" cy="369332"/>
          </a:xfrm>
          <a:prstGeom prst="rect">
            <a:avLst/>
          </a:prstGeom>
          <a:noFill/>
        </p:spPr>
        <p:txBody>
          <a:bodyPr wrap="none" rtlCol="0">
            <a:spAutoFit/>
          </a:bodyPr>
          <a:lstStyle/>
          <a:p>
            <a:r>
              <a:rPr lang="es-AR" i="1" dirty="0"/>
              <a:t>Ignacio Spiousas</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492"/>
        <p:cNvGrpSpPr/>
        <p:nvPr/>
      </p:nvGrpSpPr>
      <p:grpSpPr>
        <a:xfrm>
          <a:off x="0" y="0"/>
          <a:ext cx="0" cy="0"/>
          <a:chOff x="0" y="0"/>
          <a:chExt cx="0" cy="0"/>
        </a:xfrm>
      </p:grpSpPr>
      <p:pic>
        <p:nvPicPr>
          <p:cNvPr id="493" name="Google Shape;493;p32"/>
          <p:cNvPicPr preferRelativeResize="0"/>
          <p:nvPr/>
        </p:nvPicPr>
        <p:blipFill rotWithShape="1">
          <a:blip r:embed="rId3">
            <a:alphaModFix/>
          </a:blip>
          <a:srcRect/>
          <a:stretch/>
        </p:blipFill>
        <p:spPr>
          <a:xfrm>
            <a:off x="1701298" y="1388904"/>
            <a:ext cx="5728448" cy="4372530"/>
          </a:xfrm>
          <a:prstGeom prst="rect">
            <a:avLst/>
          </a:prstGeom>
          <a:noFill/>
          <a:ln>
            <a:noFill/>
          </a:ln>
        </p:spPr>
      </p:pic>
      <p:sp>
        <p:nvSpPr>
          <p:cNvPr id="494" name="Google Shape;494;p32"/>
          <p:cNvSpPr txBox="1"/>
          <p:nvPr/>
        </p:nvSpPr>
        <p:spPr>
          <a:xfrm>
            <a:off x="6845846" y="5761434"/>
            <a:ext cx="1427400" cy="190471"/>
          </a:xfrm>
          <a:prstGeom prst="rect">
            <a:avLst/>
          </a:prstGeom>
          <a:solidFill>
            <a:schemeClr val="lt1"/>
          </a:solidFill>
          <a:ln>
            <a:noFill/>
          </a:ln>
        </p:spPr>
        <p:txBody>
          <a:bodyPr spcFirstLastPara="1" wrap="square" lIns="68569" tIns="34275" rIns="68569" bIns="34275" anchor="t" anchorCtr="0">
            <a:spAutoFit/>
          </a:bodyPr>
          <a:lstStyle/>
          <a:p>
            <a:r>
              <a:rPr lang="es-AR" sz="788" dirty="0" err="1">
                <a:solidFill>
                  <a:schemeClr val="dk2"/>
                </a:solidFill>
                <a:latin typeface="Archivo"/>
                <a:ea typeface="Archivo"/>
                <a:cs typeface="Archivo"/>
                <a:sym typeface="Archivo"/>
              </a:rPr>
              <a:t>Spiousas</a:t>
            </a:r>
            <a:r>
              <a:rPr lang="es-AR" sz="788" dirty="0">
                <a:solidFill>
                  <a:schemeClr val="dk2"/>
                </a:solidFill>
                <a:latin typeface="Archivo"/>
                <a:ea typeface="Archivo"/>
                <a:cs typeface="Archivo"/>
                <a:sym typeface="Archivo"/>
              </a:rPr>
              <a:t>, </a:t>
            </a:r>
            <a:r>
              <a:rPr lang="es-AR" sz="788" dirty="0" err="1">
                <a:solidFill>
                  <a:schemeClr val="dk2"/>
                </a:solidFill>
                <a:latin typeface="Archivo"/>
                <a:ea typeface="Archivo"/>
                <a:cs typeface="Archivo"/>
                <a:sym typeface="Archivo"/>
              </a:rPr>
              <a:t>Casiraghi</a:t>
            </a:r>
            <a:r>
              <a:rPr lang="es-AR" sz="788" dirty="0">
                <a:solidFill>
                  <a:schemeClr val="dk2"/>
                </a:solidFill>
                <a:latin typeface="Archivo"/>
                <a:ea typeface="Archivo"/>
                <a:cs typeface="Archivo"/>
                <a:sym typeface="Archivo"/>
              </a:rPr>
              <a:t>, Morán</a:t>
            </a:r>
            <a:endParaRPr dirty="0"/>
          </a:p>
        </p:txBody>
      </p:sp>
      <p:sp>
        <p:nvSpPr>
          <p:cNvPr id="2" name="Marcador de número de diapositiva 1">
            <a:extLst>
              <a:ext uri="{FF2B5EF4-FFF2-40B4-BE49-F238E27FC236}">
                <a16:creationId xmlns:a16="http://schemas.microsoft.com/office/drawing/2014/main" id="{A013C0A6-9C23-BF7B-22DE-D56DD0AF6179}"/>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s-A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72E0CB-45C3-FC42-8DC1-40BE16508B7B}" type="slidenum">
              <a:rPr lang="es-AR" smtClean="0"/>
              <a:pPr/>
              <a:t>13</a:t>
            </a:fld>
            <a:endParaRPr lang="es-AR"/>
          </a:p>
        </p:txBody>
      </p:sp>
      <p:sp>
        <p:nvSpPr>
          <p:cNvPr id="3" name="Google Shape;636;p55">
            <a:extLst>
              <a:ext uri="{FF2B5EF4-FFF2-40B4-BE49-F238E27FC236}">
                <a16:creationId xmlns:a16="http://schemas.microsoft.com/office/drawing/2014/main" id="{7B396F4F-E6AE-22EA-DEAB-211F893799C3}"/>
              </a:ext>
            </a:extLst>
          </p:cNvPr>
          <p:cNvSpPr txBox="1"/>
          <p:nvPr/>
        </p:nvSpPr>
        <p:spPr>
          <a:xfrm>
            <a:off x="1318022" y="939405"/>
            <a:ext cx="6495000" cy="400069"/>
          </a:xfrm>
          <a:prstGeom prst="rect">
            <a:avLst/>
          </a:prstGeom>
          <a:noFill/>
          <a:ln>
            <a:noFill/>
          </a:ln>
        </p:spPr>
        <p:txBody>
          <a:bodyPr spcFirstLastPara="1" wrap="square" lIns="91425" tIns="45700" rIns="91425" bIns="45700" anchor="t" anchorCtr="0">
            <a:spAutoFit/>
          </a:bodyPr>
          <a:lstStyle/>
          <a:p>
            <a:pPr algn="ctr"/>
            <a:r>
              <a:rPr lang="es" sz="2000" b="1" dirty="0">
                <a:solidFill>
                  <a:srgbClr val="01203F"/>
                </a:solidFill>
                <a:latin typeface="Archivo" pitchFamily="2" charset="77"/>
                <a:ea typeface="IBM Plex Sans"/>
                <a:cs typeface="Archivo" pitchFamily="2" charset="77"/>
                <a:sym typeface="IBM Plex Sans"/>
              </a:rPr>
              <a:t>INDIVIDUAL PROXIES: CELLPHONE USE</a:t>
            </a:r>
            <a:endParaRPr sz="1600" dirty="0">
              <a:solidFill>
                <a:srgbClr val="1098F7"/>
              </a:solidFill>
              <a:latin typeface="Archivo" pitchFamily="2" charset="77"/>
              <a:ea typeface="IBM Plex Sans"/>
              <a:cs typeface="Archivo" pitchFamily="2" charset="77"/>
              <a:sym typeface="IBM Plex Sans"/>
            </a:endParaRPr>
          </a:p>
        </p:txBody>
      </p:sp>
    </p:spTree>
    <p:extLst>
      <p:ext uri="{BB962C8B-B14F-4D97-AF65-F5344CB8AC3E}">
        <p14:creationId xmlns:p14="http://schemas.microsoft.com/office/powerpoint/2010/main" val="410955644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164C0E-63ED-BDBE-D1D7-54A8BF8F45CE}"/>
            </a:ext>
          </a:extLst>
        </p:cNvPr>
        <p:cNvGrpSpPr/>
        <p:nvPr/>
      </p:nvGrpSpPr>
      <p:grpSpPr>
        <a:xfrm>
          <a:off x="0" y="0"/>
          <a:ext cx="0" cy="0"/>
          <a:chOff x="0" y="0"/>
          <a:chExt cx="0" cy="0"/>
        </a:xfrm>
      </p:grpSpPr>
      <p:sp>
        <p:nvSpPr>
          <p:cNvPr id="118" name="Text Box 2">
            <a:extLst>
              <a:ext uri="{FF2B5EF4-FFF2-40B4-BE49-F238E27FC236}">
                <a16:creationId xmlns:a16="http://schemas.microsoft.com/office/drawing/2014/main" id="{8BD1106E-A232-8171-0AFE-DFE5EA99AD96}"/>
              </a:ext>
            </a:extLst>
          </p:cNvPr>
          <p:cNvSpPr txBox="1"/>
          <p:nvPr/>
        </p:nvSpPr>
        <p:spPr>
          <a:xfrm>
            <a:off x="286901" y="2492896"/>
            <a:ext cx="8570198" cy="646331"/>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4200">
                <a:solidFill>
                  <a:srgbClr val="FFFFFF"/>
                </a:solidFill>
                <a:latin typeface="Futura"/>
                <a:ea typeface="Futura"/>
                <a:cs typeface="Futura"/>
                <a:sym typeface="Futura"/>
              </a:defRPr>
            </a:lvl1pPr>
          </a:lstStyle>
          <a:p>
            <a:r>
              <a:rPr lang="es-ES" sz="3600" b="1" dirty="0">
                <a:solidFill>
                  <a:srgbClr val="000000"/>
                </a:solidFill>
                <a:latin typeface="Calibri" panose="020F0502020204030204" pitchFamily="34" charset="0"/>
                <a:cs typeface="Calibri" panose="020F0502020204030204" pitchFamily="34" charset="0"/>
              </a:rPr>
              <a:t>FROM INDIVIDUALS TO SOCIETIES</a:t>
            </a:r>
            <a:endParaRPr sz="3600" b="1"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1163801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4" name="CuadroTexto 3"/>
          <p:cNvSpPr txBox="1"/>
          <p:nvPr/>
        </p:nvSpPr>
        <p:spPr>
          <a:xfrm>
            <a:off x="2555776" y="2228671"/>
            <a:ext cx="4473402" cy="2400657"/>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marL="514350" indent="-514350">
              <a:buSzPct val="100000"/>
              <a:buFont typeface="+mj-lt"/>
              <a:buAutoNum type="arabicPeriod"/>
              <a:defRPr sz="3000">
                <a:latin typeface="Futura Condensed"/>
                <a:ea typeface="Futura Condensed"/>
                <a:cs typeface="Futura Condensed"/>
                <a:sym typeface="Futura Condensed"/>
              </a:defRPr>
            </a:pPr>
            <a:r>
              <a:rPr lang="es-ES" dirty="0" err="1">
                <a:latin typeface="Calibri"/>
                <a:cs typeface="Calibri"/>
              </a:rPr>
              <a:t>What</a:t>
            </a:r>
            <a:r>
              <a:rPr lang="es-ES" dirty="0">
                <a:latin typeface="Calibri"/>
                <a:cs typeface="Calibri"/>
              </a:rPr>
              <a:t> time </a:t>
            </a:r>
            <a:r>
              <a:rPr lang="es-ES" dirty="0" err="1">
                <a:latin typeface="Calibri"/>
                <a:cs typeface="Calibri"/>
              </a:rPr>
              <a:t>is</a:t>
            </a:r>
            <a:r>
              <a:rPr lang="es-ES" dirty="0">
                <a:latin typeface="Calibri"/>
                <a:cs typeface="Calibri"/>
              </a:rPr>
              <a:t> </a:t>
            </a:r>
            <a:r>
              <a:rPr lang="es-ES" dirty="0" err="1">
                <a:latin typeface="Calibri"/>
                <a:cs typeface="Calibri"/>
              </a:rPr>
              <a:t>it</a:t>
            </a:r>
            <a:endParaRPr lang="es-ES" dirty="0">
              <a:latin typeface="Calibri"/>
              <a:cs typeface="Calibri"/>
            </a:endParaRPr>
          </a:p>
          <a:p>
            <a:pPr marL="514350" indent="-514350">
              <a:buSzPct val="100000"/>
              <a:buFont typeface="+mj-lt"/>
              <a:buAutoNum type="arabicPeriod"/>
              <a:defRPr sz="3000">
                <a:latin typeface="Futura Condensed"/>
                <a:ea typeface="Futura Condensed"/>
                <a:cs typeface="Futura Condensed"/>
                <a:sym typeface="Futura Condensed"/>
              </a:defRPr>
            </a:pPr>
            <a:r>
              <a:rPr lang="es-AR" dirty="0">
                <a:latin typeface="Calibri"/>
                <a:cs typeface="Calibri"/>
              </a:rPr>
              <a:t>Light at </a:t>
            </a:r>
            <a:r>
              <a:rPr lang="es-AR" dirty="0" err="1">
                <a:latin typeface="Calibri"/>
                <a:cs typeface="Calibri"/>
              </a:rPr>
              <a:t>night</a:t>
            </a:r>
            <a:r>
              <a:rPr lang="es-AR" dirty="0">
                <a:latin typeface="Calibri"/>
                <a:cs typeface="Calibri"/>
              </a:rPr>
              <a:t> (and </a:t>
            </a:r>
            <a:r>
              <a:rPr lang="es-AR" dirty="0" err="1">
                <a:latin typeface="Calibri"/>
                <a:cs typeface="Calibri"/>
              </a:rPr>
              <a:t>day</a:t>
            </a:r>
            <a:r>
              <a:rPr lang="es-AR" dirty="0">
                <a:latin typeface="Calibri"/>
                <a:cs typeface="Calibri"/>
              </a:rPr>
              <a:t>)</a:t>
            </a:r>
          </a:p>
          <a:p>
            <a:pPr marL="514350" indent="-514350">
              <a:buSzPct val="100000"/>
              <a:buFont typeface="+mj-lt"/>
              <a:buAutoNum type="arabicPeriod"/>
              <a:defRPr sz="3000">
                <a:latin typeface="Futura Condensed"/>
                <a:ea typeface="Futura Condensed"/>
                <a:cs typeface="Futura Condensed"/>
                <a:sym typeface="Futura Condensed"/>
              </a:defRPr>
            </a:pPr>
            <a:r>
              <a:rPr lang="es-AR" dirty="0" err="1">
                <a:latin typeface="Calibri"/>
                <a:cs typeface="Calibri"/>
              </a:rPr>
              <a:t>The</a:t>
            </a:r>
            <a:r>
              <a:rPr lang="es-AR" dirty="0">
                <a:latin typeface="Calibri"/>
                <a:cs typeface="Calibri"/>
              </a:rPr>
              <a:t> </a:t>
            </a:r>
            <a:r>
              <a:rPr lang="es-AR" dirty="0" err="1">
                <a:latin typeface="Calibri"/>
                <a:cs typeface="Calibri"/>
              </a:rPr>
              <a:t>circadian</a:t>
            </a:r>
            <a:r>
              <a:rPr lang="es-AR" dirty="0">
                <a:latin typeface="Calibri"/>
                <a:cs typeface="Calibri"/>
              </a:rPr>
              <a:t> hospital</a:t>
            </a:r>
          </a:p>
          <a:p>
            <a:pPr marL="514350" indent="-514350">
              <a:buSzPct val="100000"/>
              <a:buFont typeface="+mj-lt"/>
              <a:buAutoNum type="arabicPeriod"/>
              <a:defRPr sz="3000">
                <a:latin typeface="Futura Condensed"/>
                <a:ea typeface="Futura Condensed"/>
                <a:cs typeface="Futura Condensed"/>
                <a:sym typeface="Futura Condensed"/>
              </a:defRPr>
            </a:pPr>
            <a:r>
              <a:rPr lang="es-AR" dirty="0" err="1">
                <a:latin typeface="Calibri"/>
                <a:cs typeface="Calibri"/>
              </a:rPr>
              <a:t>School</a:t>
            </a:r>
            <a:r>
              <a:rPr lang="es-AR" dirty="0">
                <a:latin typeface="Calibri"/>
                <a:cs typeface="Calibri"/>
              </a:rPr>
              <a:t> timing</a:t>
            </a:r>
          </a:p>
          <a:p>
            <a:pPr marL="514350" indent="-514350">
              <a:buSzPct val="100000"/>
              <a:buFont typeface="+mj-lt"/>
              <a:buAutoNum type="arabicPeriod"/>
              <a:defRPr sz="3000">
                <a:latin typeface="Futura Condensed"/>
                <a:ea typeface="Futura Condensed"/>
                <a:cs typeface="Futura Condensed"/>
                <a:sym typeface="Futura Condensed"/>
              </a:defRPr>
            </a:pPr>
            <a:r>
              <a:rPr lang="es-AR" dirty="0" err="1">
                <a:latin typeface="Calibri"/>
                <a:cs typeface="Calibri"/>
              </a:rPr>
              <a:t>Working</a:t>
            </a:r>
            <a:r>
              <a:rPr lang="es-AR" dirty="0">
                <a:latin typeface="Calibri"/>
                <a:cs typeface="Calibri"/>
              </a:rPr>
              <a:t> </a:t>
            </a:r>
            <a:r>
              <a:rPr lang="es-AR" dirty="0" err="1">
                <a:latin typeface="Calibri"/>
                <a:cs typeface="Calibri"/>
              </a:rPr>
              <a:t>across</a:t>
            </a:r>
            <a:r>
              <a:rPr lang="es-AR" dirty="0">
                <a:latin typeface="Calibri"/>
                <a:cs typeface="Calibri"/>
              </a:rPr>
              <a:t> </a:t>
            </a:r>
            <a:r>
              <a:rPr lang="es-AR" dirty="0" err="1">
                <a:latin typeface="Calibri"/>
                <a:cs typeface="Calibri"/>
              </a:rPr>
              <a:t>the</a:t>
            </a:r>
            <a:r>
              <a:rPr lang="es-AR" dirty="0">
                <a:latin typeface="Calibri"/>
                <a:cs typeface="Calibri"/>
              </a:rPr>
              <a:t> </a:t>
            </a:r>
            <a:r>
              <a:rPr lang="es-AR" dirty="0" err="1">
                <a:latin typeface="Calibri"/>
                <a:cs typeface="Calibri"/>
              </a:rPr>
              <a:t>clock</a:t>
            </a:r>
            <a:endParaRPr dirty="0">
              <a:latin typeface="Calibri"/>
              <a:cs typeface="Calibri"/>
            </a:endParaRPr>
          </a:p>
        </p:txBody>
      </p:sp>
      <p:sp>
        <p:nvSpPr>
          <p:cNvPr id="2" name="CuadroTexto 1">
            <a:extLst>
              <a:ext uri="{FF2B5EF4-FFF2-40B4-BE49-F238E27FC236}">
                <a16:creationId xmlns:a16="http://schemas.microsoft.com/office/drawing/2014/main" id="{0515CB53-3ACD-2373-F7AC-51B6E82F6C14}"/>
              </a:ext>
            </a:extLst>
          </p:cNvPr>
          <p:cNvSpPr txBox="1"/>
          <p:nvPr/>
        </p:nvSpPr>
        <p:spPr>
          <a:xfrm>
            <a:off x="1737099" y="250408"/>
            <a:ext cx="6669583" cy="1200329"/>
          </a:xfrm>
          <a:prstGeom prst="rect">
            <a:avLst/>
          </a:prstGeom>
          <a:noFill/>
        </p:spPr>
        <p:txBody>
          <a:bodyPr wrap="none" rtlCol="0">
            <a:spAutoFit/>
          </a:bodyPr>
          <a:lstStyle/>
          <a:p>
            <a:r>
              <a:rPr lang="es-AR" sz="3600" b="1" dirty="0">
                <a:latin typeface="Calibri" panose="020F0502020204030204" pitchFamily="34" charset="0"/>
                <a:cs typeface="Calibri" panose="020F0502020204030204" pitchFamily="34" charset="0"/>
              </a:rPr>
              <a:t>FIVE POLICIES FOR CHRONOCITIES</a:t>
            </a:r>
          </a:p>
          <a:p>
            <a:endParaRPr lang="es-AR" dirty="0"/>
          </a:p>
          <a:p>
            <a:endParaRPr lang="es-AR" dirty="0"/>
          </a:p>
        </p:txBody>
      </p:sp>
    </p:spTree>
    <p:extLst>
      <p:ext uri="{BB962C8B-B14F-4D97-AF65-F5344CB8AC3E}">
        <p14:creationId xmlns:p14="http://schemas.microsoft.com/office/powerpoint/2010/main" val="304576116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4" name="CuadroTexto 3"/>
          <p:cNvSpPr txBox="1"/>
          <p:nvPr/>
        </p:nvSpPr>
        <p:spPr>
          <a:xfrm>
            <a:off x="179512" y="1124744"/>
            <a:ext cx="4473402" cy="1015663"/>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marL="514350" indent="-514350">
              <a:buSzPct val="100000"/>
              <a:buFont typeface="+mj-lt"/>
              <a:buAutoNum type="arabicPeriod"/>
              <a:defRPr sz="3000">
                <a:latin typeface="Futura Condensed"/>
                <a:ea typeface="Futura Condensed"/>
                <a:cs typeface="Futura Condensed"/>
                <a:sym typeface="Futura Condensed"/>
              </a:defRPr>
            </a:pPr>
            <a:r>
              <a:rPr lang="es-ES" sz="1200" dirty="0" err="1">
                <a:latin typeface="Calibri"/>
                <a:cs typeface="Calibri"/>
              </a:rPr>
              <a:t>What</a:t>
            </a:r>
            <a:r>
              <a:rPr lang="es-ES" sz="1200" dirty="0">
                <a:latin typeface="Calibri"/>
                <a:cs typeface="Calibri"/>
              </a:rPr>
              <a:t> time </a:t>
            </a:r>
            <a:r>
              <a:rPr lang="es-ES" sz="1200" dirty="0" err="1">
                <a:latin typeface="Calibri"/>
                <a:cs typeface="Calibri"/>
              </a:rPr>
              <a:t>is</a:t>
            </a:r>
            <a:r>
              <a:rPr lang="es-ES" sz="1200" dirty="0">
                <a:latin typeface="Calibri"/>
                <a:cs typeface="Calibri"/>
              </a:rPr>
              <a:t> </a:t>
            </a:r>
            <a:r>
              <a:rPr lang="es-ES" sz="1200" dirty="0" err="1">
                <a:latin typeface="Calibri"/>
                <a:cs typeface="Calibri"/>
              </a:rPr>
              <a:t>it</a:t>
            </a:r>
            <a:endParaRPr lang="es-ES" sz="1200" dirty="0">
              <a:latin typeface="Calibri"/>
              <a:cs typeface="Calibri"/>
            </a:endParaRP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a:solidFill>
                  <a:schemeClr val="bg1">
                    <a:lumMod val="75000"/>
                  </a:schemeClr>
                </a:solidFill>
                <a:latin typeface="Calibri"/>
                <a:cs typeface="Calibri"/>
              </a:rPr>
              <a:t>Light at </a:t>
            </a:r>
            <a:r>
              <a:rPr lang="es-AR" sz="1200" dirty="0" err="1">
                <a:solidFill>
                  <a:schemeClr val="bg1">
                    <a:lumMod val="75000"/>
                  </a:schemeClr>
                </a:solidFill>
                <a:latin typeface="Calibri"/>
                <a:cs typeface="Calibri"/>
              </a:rPr>
              <a:t>night</a:t>
            </a:r>
            <a:r>
              <a:rPr lang="es-AR" sz="1200" dirty="0">
                <a:solidFill>
                  <a:schemeClr val="bg1">
                    <a:lumMod val="75000"/>
                  </a:schemeClr>
                </a:solidFill>
                <a:latin typeface="Calibri"/>
                <a:cs typeface="Calibri"/>
              </a:rPr>
              <a:t> (and </a:t>
            </a:r>
            <a:r>
              <a:rPr lang="es-AR" sz="1200" dirty="0" err="1">
                <a:solidFill>
                  <a:schemeClr val="bg1">
                    <a:lumMod val="75000"/>
                  </a:schemeClr>
                </a:solidFill>
                <a:latin typeface="Calibri"/>
                <a:cs typeface="Calibri"/>
              </a:rPr>
              <a:t>day</a:t>
            </a:r>
            <a:r>
              <a:rPr lang="es-AR" sz="1200" dirty="0">
                <a:solidFill>
                  <a:schemeClr val="bg1">
                    <a:lumMod val="75000"/>
                  </a:schemeClr>
                </a:solidFill>
                <a:latin typeface="Calibri"/>
                <a:cs typeface="Calibri"/>
              </a:rPr>
              <a:t>)</a:t>
            </a: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err="1">
                <a:solidFill>
                  <a:schemeClr val="bg1">
                    <a:lumMod val="75000"/>
                  </a:schemeClr>
                </a:solidFill>
                <a:latin typeface="Calibri"/>
                <a:cs typeface="Calibri"/>
              </a:rPr>
              <a:t>The</a:t>
            </a:r>
            <a:r>
              <a:rPr lang="es-AR" sz="1200" dirty="0">
                <a:solidFill>
                  <a:schemeClr val="bg1">
                    <a:lumMod val="75000"/>
                  </a:schemeClr>
                </a:solidFill>
                <a:latin typeface="Calibri"/>
                <a:cs typeface="Calibri"/>
              </a:rPr>
              <a:t> </a:t>
            </a:r>
            <a:r>
              <a:rPr lang="es-AR" sz="1200" dirty="0" err="1">
                <a:solidFill>
                  <a:schemeClr val="bg1">
                    <a:lumMod val="75000"/>
                  </a:schemeClr>
                </a:solidFill>
                <a:latin typeface="Calibri"/>
                <a:cs typeface="Calibri"/>
              </a:rPr>
              <a:t>circadian</a:t>
            </a:r>
            <a:r>
              <a:rPr lang="es-AR" sz="1200" dirty="0">
                <a:solidFill>
                  <a:schemeClr val="bg1">
                    <a:lumMod val="75000"/>
                  </a:schemeClr>
                </a:solidFill>
                <a:latin typeface="Calibri"/>
                <a:cs typeface="Calibri"/>
              </a:rPr>
              <a:t> hospital</a:t>
            </a: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err="1">
                <a:solidFill>
                  <a:schemeClr val="bg1">
                    <a:lumMod val="75000"/>
                  </a:schemeClr>
                </a:solidFill>
                <a:latin typeface="Calibri"/>
                <a:cs typeface="Calibri"/>
              </a:rPr>
              <a:t>School</a:t>
            </a:r>
            <a:r>
              <a:rPr lang="es-AR" sz="1200" dirty="0">
                <a:solidFill>
                  <a:schemeClr val="bg1">
                    <a:lumMod val="75000"/>
                  </a:schemeClr>
                </a:solidFill>
                <a:latin typeface="Calibri"/>
                <a:cs typeface="Calibri"/>
              </a:rPr>
              <a:t> timing</a:t>
            </a: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err="1">
                <a:solidFill>
                  <a:schemeClr val="bg1">
                    <a:lumMod val="75000"/>
                  </a:schemeClr>
                </a:solidFill>
                <a:latin typeface="Calibri"/>
                <a:cs typeface="Calibri"/>
              </a:rPr>
              <a:t>Working</a:t>
            </a:r>
            <a:r>
              <a:rPr lang="es-AR" sz="1200" dirty="0">
                <a:solidFill>
                  <a:schemeClr val="bg1">
                    <a:lumMod val="75000"/>
                  </a:schemeClr>
                </a:solidFill>
                <a:latin typeface="Calibri"/>
                <a:cs typeface="Calibri"/>
              </a:rPr>
              <a:t> </a:t>
            </a:r>
            <a:r>
              <a:rPr lang="es-AR" sz="1200" dirty="0" err="1">
                <a:solidFill>
                  <a:schemeClr val="bg1">
                    <a:lumMod val="75000"/>
                  </a:schemeClr>
                </a:solidFill>
                <a:latin typeface="Calibri"/>
                <a:cs typeface="Calibri"/>
              </a:rPr>
              <a:t>across</a:t>
            </a:r>
            <a:r>
              <a:rPr lang="es-AR" sz="1200" dirty="0">
                <a:solidFill>
                  <a:schemeClr val="bg1">
                    <a:lumMod val="75000"/>
                  </a:schemeClr>
                </a:solidFill>
                <a:latin typeface="Calibri"/>
                <a:cs typeface="Calibri"/>
              </a:rPr>
              <a:t> </a:t>
            </a:r>
            <a:r>
              <a:rPr lang="es-AR" sz="1200" dirty="0" err="1">
                <a:solidFill>
                  <a:schemeClr val="bg1">
                    <a:lumMod val="75000"/>
                  </a:schemeClr>
                </a:solidFill>
                <a:latin typeface="Calibri"/>
                <a:cs typeface="Calibri"/>
              </a:rPr>
              <a:t>the</a:t>
            </a:r>
            <a:r>
              <a:rPr lang="es-AR" sz="1200" dirty="0">
                <a:solidFill>
                  <a:schemeClr val="bg1">
                    <a:lumMod val="75000"/>
                  </a:schemeClr>
                </a:solidFill>
                <a:latin typeface="Calibri"/>
                <a:cs typeface="Calibri"/>
              </a:rPr>
              <a:t> </a:t>
            </a:r>
            <a:r>
              <a:rPr lang="es-AR" sz="1200" dirty="0" err="1">
                <a:solidFill>
                  <a:schemeClr val="bg1">
                    <a:lumMod val="75000"/>
                  </a:schemeClr>
                </a:solidFill>
                <a:latin typeface="Calibri"/>
                <a:cs typeface="Calibri"/>
              </a:rPr>
              <a:t>clock</a:t>
            </a:r>
            <a:endParaRPr sz="1200" dirty="0">
              <a:solidFill>
                <a:schemeClr val="bg1">
                  <a:lumMod val="75000"/>
                </a:schemeClr>
              </a:solidFill>
              <a:latin typeface="Calibri"/>
              <a:cs typeface="Calibri"/>
            </a:endParaRPr>
          </a:p>
        </p:txBody>
      </p:sp>
      <p:sp>
        <p:nvSpPr>
          <p:cNvPr id="2" name="CuadroTexto 1">
            <a:extLst>
              <a:ext uri="{FF2B5EF4-FFF2-40B4-BE49-F238E27FC236}">
                <a16:creationId xmlns:a16="http://schemas.microsoft.com/office/drawing/2014/main" id="{0515CB53-3ACD-2373-F7AC-51B6E82F6C14}"/>
              </a:ext>
            </a:extLst>
          </p:cNvPr>
          <p:cNvSpPr txBox="1"/>
          <p:nvPr/>
        </p:nvSpPr>
        <p:spPr>
          <a:xfrm>
            <a:off x="1737099" y="250408"/>
            <a:ext cx="6669583" cy="1200329"/>
          </a:xfrm>
          <a:prstGeom prst="rect">
            <a:avLst/>
          </a:prstGeom>
          <a:noFill/>
        </p:spPr>
        <p:txBody>
          <a:bodyPr wrap="none" rtlCol="0">
            <a:spAutoFit/>
          </a:bodyPr>
          <a:lstStyle/>
          <a:p>
            <a:r>
              <a:rPr lang="es-AR" sz="3600" b="1" dirty="0">
                <a:latin typeface="Calibri" panose="020F0502020204030204" pitchFamily="34" charset="0"/>
                <a:cs typeface="Calibri" panose="020F0502020204030204" pitchFamily="34" charset="0"/>
              </a:rPr>
              <a:t>FIVE POLICIES FOR CHRONOCITIES</a:t>
            </a:r>
          </a:p>
          <a:p>
            <a:endParaRPr lang="es-AR" dirty="0"/>
          </a:p>
          <a:p>
            <a:endParaRPr lang="es-AR" dirty="0"/>
          </a:p>
        </p:txBody>
      </p:sp>
      <p:sp>
        <p:nvSpPr>
          <p:cNvPr id="3" name="CuadroTexto 2">
            <a:extLst>
              <a:ext uri="{FF2B5EF4-FFF2-40B4-BE49-F238E27FC236}">
                <a16:creationId xmlns:a16="http://schemas.microsoft.com/office/drawing/2014/main" id="{46311A94-997A-C5B8-6C36-F95E912A8774}"/>
              </a:ext>
            </a:extLst>
          </p:cNvPr>
          <p:cNvSpPr txBox="1"/>
          <p:nvPr/>
        </p:nvSpPr>
        <p:spPr>
          <a:xfrm>
            <a:off x="2823508" y="1279569"/>
            <a:ext cx="3958648" cy="2862322"/>
          </a:xfrm>
          <a:prstGeom prst="rect">
            <a:avLst/>
          </a:prstGeom>
          <a:noFill/>
        </p:spPr>
        <p:txBody>
          <a:bodyPr wrap="none" rtlCol="0">
            <a:spAutoFit/>
          </a:bodyPr>
          <a:lstStyle/>
          <a:p>
            <a:pPr marL="457200" indent="-457200">
              <a:buFont typeface="Arial" panose="020B0604020202020204" pitchFamily="34" charset="0"/>
              <a:buChar char="•"/>
            </a:pPr>
            <a:r>
              <a:rPr lang="es-AR" sz="3000" dirty="0" err="1">
                <a:latin typeface="Calibri" panose="020F0502020204030204" pitchFamily="34" charset="0"/>
                <a:cs typeface="Calibri" panose="020F0502020204030204" pitchFamily="34" charset="0"/>
              </a:rPr>
              <a:t>What</a:t>
            </a:r>
            <a:r>
              <a:rPr lang="es-AR" sz="3000" dirty="0">
                <a:latin typeface="Calibri" panose="020F0502020204030204" pitchFamily="34" charset="0"/>
                <a:cs typeface="Calibri" panose="020F0502020204030204" pitchFamily="34" charset="0"/>
              </a:rPr>
              <a:t> time </a:t>
            </a:r>
            <a:r>
              <a:rPr lang="es-AR" sz="3000" dirty="0" err="1">
                <a:latin typeface="Calibri" panose="020F0502020204030204" pitchFamily="34" charset="0"/>
                <a:cs typeface="Calibri" panose="020F0502020204030204" pitchFamily="34" charset="0"/>
              </a:rPr>
              <a:t>is</a:t>
            </a:r>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it</a:t>
            </a:r>
            <a:r>
              <a:rPr lang="es-AR" sz="3000" dirty="0">
                <a:latin typeface="Calibri" panose="020F0502020204030204" pitchFamily="34" charset="0"/>
                <a:cs typeface="Calibri" panose="020F0502020204030204" pitchFamily="34" charset="0"/>
              </a:rPr>
              <a:t>:</a:t>
            </a:r>
          </a:p>
          <a:p>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body</a:t>
            </a:r>
            <a:r>
              <a:rPr lang="es-AR" sz="3000" dirty="0">
                <a:latin typeface="Calibri" panose="020F0502020204030204" pitchFamily="34" charset="0"/>
                <a:cs typeface="Calibri" panose="020F0502020204030204" pitchFamily="34" charset="0"/>
              </a:rPr>
              <a:t>?</a:t>
            </a:r>
          </a:p>
          <a:p>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planet</a:t>
            </a:r>
            <a:r>
              <a:rPr lang="es-AR" sz="3000" dirty="0">
                <a:latin typeface="Calibri" panose="020F0502020204030204" pitchFamily="34" charset="0"/>
                <a:cs typeface="Calibri" panose="020F0502020204030204" pitchFamily="34" charset="0"/>
              </a:rPr>
              <a:t>?</a:t>
            </a:r>
          </a:p>
          <a:p>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city</a:t>
            </a:r>
            <a:r>
              <a:rPr lang="es-AR" sz="3000" dirty="0">
                <a:latin typeface="Calibri" panose="020F0502020204030204" pitchFamily="34" charset="0"/>
                <a:cs typeface="Calibri" panose="020F0502020204030204" pitchFamily="34" charset="0"/>
              </a:rPr>
              <a:t>?</a:t>
            </a:r>
          </a:p>
          <a:p>
            <a:pPr marL="457200" indent="-457200">
              <a:buFont typeface="Arial" panose="020B0604020202020204" pitchFamily="34" charset="0"/>
              <a:buChar char="•"/>
            </a:pPr>
            <a:r>
              <a:rPr lang="es-AR" sz="3000" dirty="0">
                <a:latin typeface="Calibri" panose="020F0502020204030204" pitchFamily="34" charset="0"/>
                <a:cs typeface="Calibri" panose="020F0502020204030204" pitchFamily="34" charset="0"/>
              </a:rPr>
              <a:t>Time </a:t>
            </a:r>
            <a:r>
              <a:rPr lang="es-AR" sz="3000" dirty="0" err="1">
                <a:latin typeface="Calibri" panose="020F0502020204030204" pitchFamily="34" charset="0"/>
                <a:cs typeface="Calibri" panose="020F0502020204030204" pitchFamily="34" charset="0"/>
              </a:rPr>
              <a:t>zones</a:t>
            </a:r>
            <a:endParaRPr lang="es-AR" sz="30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s-AR" sz="3000" dirty="0" err="1">
                <a:latin typeface="Calibri" panose="020F0502020204030204" pitchFamily="34" charset="0"/>
                <a:cs typeface="Calibri" panose="020F0502020204030204" pitchFamily="34" charset="0"/>
              </a:rPr>
              <a:t>Daylight</a:t>
            </a:r>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saving</a:t>
            </a:r>
            <a:r>
              <a:rPr lang="es-AR" sz="3000" dirty="0">
                <a:latin typeface="Calibri" panose="020F0502020204030204" pitchFamily="34" charset="0"/>
                <a:cs typeface="Calibri" panose="020F0502020204030204" pitchFamily="34" charset="0"/>
              </a:rPr>
              <a:t> time?</a:t>
            </a:r>
          </a:p>
        </p:txBody>
      </p:sp>
      <p:pic>
        <p:nvPicPr>
          <p:cNvPr id="2050" name="Picture 2" descr="The Tumultuous History of Daylight Saving Time | OpenMind">
            <a:extLst>
              <a:ext uri="{FF2B5EF4-FFF2-40B4-BE49-F238E27FC236}">
                <a16:creationId xmlns:a16="http://schemas.microsoft.com/office/drawing/2014/main" id="{67BD9A83-5F86-A45B-5BD3-E309A8F6F4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0728" y="5021525"/>
            <a:ext cx="3078796" cy="183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547680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4" name="CuadroTexto 3"/>
          <p:cNvSpPr txBox="1"/>
          <p:nvPr/>
        </p:nvSpPr>
        <p:spPr>
          <a:xfrm>
            <a:off x="107504" y="1124744"/>
            <a:ext cx="2160846" cy="1015663"/>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marL="514350" indent="-514350">
              <a:buSzPct val="100000"/>
              <a:buFont typeface="+mj-lt"/>
              <a:buAutoNum type="arabicPeriod"/>
              <a:defRPr sz="3000">
                <a:latin typeface="Futura Condensed"/>
                <a:ea typeface="Futura Condensed"/>
                <a:cs typeface="Futura Condensed"/>
                <a:sym typeface="Futura Condensed"/>
              </a:defRPr>
            </a:pPr>
            <a:r>
              <a:rPr lang="es-ES" sz="1200" dirty="0" err="1">
                <a:solidFill>
                  <a:schemeClr val="bg1">
                    <a:lumMod val="75000"/>
                  </a:schemeClr>
                </a:solidFill>
                <a:latin typeface="Calibri"/>
                <a:cs typeface="Calibri"/>
              </a:rPr>
              <a:t>What</a:t>
            </a:r>
            <a:r>
              <a:rPr lang="es-ES" sz="1200" dirty="0">
                <a:solidFill>
                  <a:schemeClr val="bg1">
                    <a:lumMod val="75000"/>
                  </a:schemeClr>
                </a:solidFill>
                <a:latin typeface="Calibri"/>
                <a:cs typeface="Calibri"/>
              </a:rPr>
              <a:t> time </a:t>
            </a:r>
            <a:r>
              <a:rPr lang="es-ES" sz="1200" dirty="0" err="1">
                <a:solidFill>
                  <a:schemeClr val="bg1">
                    <a:lumMod val="75000"/>
                  </a:schemeClr>
                </a:solidFill>
                <a:latin typeface="Calibri"/>
                <a:cs typeface="Calibri"/>
              </a:rPr>
              <a:t>is</a:t>
            </a:r>
            <a:r>
              <a:rPr lang="es-ES" sz="1200" dirty="0">
                <a:solidFill>
                  <a:schemeClr val="bg1">
                    <a:lumMod val="75000"/>
                  </a:schemeClr>
                </a:solidFill>
                <a:latin typeface="Calibri"/>
                <a:cs typeface="Calibri"/>
              </a:rPr>
              <a:t> </a:t>
            </a:r>
            <a:r>
              <a:rPr lang="es-ES" sz="1200" dirty="0" err="1">
                <a:solidFill>
                  <a:schemeClr val="bg1">
                    <a:lumMod val="75000"/>
                  </a:schemeClr>
                </a:solidFill>
                <a:latin typeface="Calibri"/>
                <a:cs typeface="Calibri"/>
              </a:rPr>
              <a:t>it</a:t>
            </a:r>
            <a:endParaRPr lang="es-ES" sz="1200" dirty="0">
              <a:solidFill>
                <a:schemeClr val="bg1">
                  <a:lumMod val="75000"/>
                </a:schemeClr>
              </a:solidFill>
              <a:latin typeface="Calibri"/>
              <a:cs typeface="Calibri"/>
            </a:endParaRP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a:latin typeface="Calibri"/>
                <a:cs typeface="Calibri"/>
              </a:rPr>
              <a:t>Light at </a:t>
            </a:r>
            <a:r>
              <a:rPr lang="es-AR" sz="1200" dirty="0" err="1">
                <a:latin typeface="Calibri"/>
                <a:cs typeface="Calibri"/>
              </a:rPr>
              <a:t>night</a:t>
            </a:r>
            <a:r>
              <a:rPr lang="es-AR" sz="1200" dirty="0">
                <a:latin typeface="Calibri"/>
                <a:cs typeface="Calibri"/>
              </a:rPr>
              <a:t> (and </a:t>
            </a:r>
            <a:r>
              <a:rPr lang="es-AR" sz="1200" dirty="0" err="1">
                <a:latin typeface="Calibri"/>
                <a:cs typeface="Calibri"/>
              </a:rPr>
              <a:t>day</a:t>
            </a:r>
            <a:r>
              <a:rPr lang="es-AR" sz="1200" dirty="0">
                <a:latin typeface="Calibri"/>
                <a:cs typeface="Calibri"/>
              </a:rPr>
              <a:t>)</a:t>
            </a: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err="1">
                <a:solidFill>
                  <a:schemeClr val="bg1">
                    <a:lumMod val="75000"/>
                  </a:schemeClr>
                </a:solidFill>
                <a:latin typeface="Calibri"/>
                <a:cs typeface="Calibri"/>
              </a:rPr>
              <a:t>The</a:t>
            </a:r>
            <a:r>
              <a:rPr lang="es-AR" sz="1200" dirty="0">
                <a:solidFill>
                  <a:schemeClr val="bg1">
                    <a:lumMod val="75000"/>
                  </a:schemeClr>
                </a:solidFill>
                <a:latin typeface="Calibri"/>
                <a:cs typeface="Calibri"/>
              </a:rPr>
              <a:t> </a:t>
            </a:r>
            <a:r>
              <a:rPr lang="es-AR" sz="1200" dirty="0" err="1">
                <a:solidFill>
                  <a:schemeClr val="bg1">
                    <a:lumMod val="75000"/>
                  </a:schemeClr>
                </a:solidFill>
                <a:latin typeface="Calibri"/>
                <a:cs typeface="Calibri"/>
              </a:rPr>
              <a:t>circadian</a:t>
            </a:r>
            <a:r>
              <a:rPr lang="es-AR" sz="1200" dirty="0">
                <a:solidFill>
                  <a:schemeClr val="bg1">
                    <a:lumMod val="75000"/>
                  </a:schemeClr>
                </a:solidFill>
                <a:latin typeface="Calibri"/>
                <a:cs typeface="Calibri"/>
              </a:rPr>
              <a:t> hospital</a:t>
            </a: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err="1">
                <a:solidFill>
                  <a:schemeClr val="bg1">
                    <a:lumMod val="75000"/>
                  </a:schemeClr>
                </a:solidFill>
                <a:latin typeface="Calibri"/>
                <a:cs typeface="Calibri"/>
              </a:rPr>
              <a:t>School</a:t>
            </a:r>
            <a:r>
              <a:rPr lang="es-AR" sz="1200" dirty="0">
                <a:solidFill>
                  <a:schemeClr val="bg1">
                    <a:lumMod val="75000"/>
                  </a:schemeClr>
                </a:solidFill>
                <a:latin typeface="Calibri"/>
                <a:cs typeface="Calibri"/>
              </a:rPr>
              <a:t> timing</a:t>
            </a: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err="1">
                <a:solidFill>
                  <a:schemeClr val="bg1">
                    <a:lumMod val="75000"/>
                  </a:schemeClr>
                </a:solidFill>
                <a:latin typeface="Calibri"/>
                <a:cs typeface="Calibri"/>
              </a:rPr>
              <a:t>Working</a:t>
            </a:r>
            <a:r>
              <a:rPr lang="es-AR" sz="1200" dirty="0">
                <a:solidFill>
                  <a:schemeClr val="bg1">
                    <a:lumMod val="75000"/>
                  </a:schemeClr>
                </a:solidFill>
                <a:latin typeface="Calibri"/>
                <a:cs typeface="Calibri"/>
              </a:rPr>
              <a:t> </a:t>
            </a:r>
            <a:r>
              <a:rPr lang="es-AR" sz="1200" dirty="0" err="1">
                <a:solidFill>
                  <a:schemeClr val="bg1">
                    <a:lumMod val="75000"/>
                  </a:schemeClr>
                </a:solidFill>
                <a:latin typeface="Calibri"/>
                <a:cs typeface="Calibri"/>
              </a:rPr>
              <a:t>across</a:t>
            </a:r>
            <a:r>
              <a:rPr lang="es-AR" sz="1200" dirty="0">
                <a:solidFill>
                  <a:schemeClr val="bg1">
                    <a:lumMod val="75000"/>
                  </a:schemeClr>
                </a:solidFill>
                <a:latin typeface="Calibri"/>
                <a:cs typeface="Calibri"/>
              </a:rPr>
              <a:t> </a:t>
            </a:r>
            <a:r>
              <a:rPr lang="es-AR" sz="1200" dirty="0" err="1">
                <a:solidFill>
                  <a:schemeClr val="bg1">
                    <a:lumMod val="75000"/>
                  </a:schemeClr>
                </a:solidFill>
                <a:latin typeface="Calibri"/>
                <a:cs typeface="Calibri"/>
              </a:rPr>
              <a:t>the</a:t>
            </a:r>
            <a:r>
              <a:rPr lang="es-AR" sz="1200" dirty="0">
                <a:solidFill>
                  <a:schemeClr val="bg1">
                    <a:lumMod val="75000"/>
                  </a:schemeClr>
                </a:solidFill>
                <a:latin typeface="Calibri"/>
                <a:cs typeface="Calibri"/>
              </a:rPr>
              <a:t> </a:t>
            </a:r>
            <a:r>
              <a:rPr lang="es-AR" sz="1200" dirty="0" err="1">
                <a:solidFill>
                  <a:schemeClr val="bg1">
                    <a:lumMod val="75000"/>
                  </a:schemeClr>
                </a:solidFill>
                <a:latin typeface="Calibri"/>
                <a:cs typeface="Calibri"/>
              </a:rPr>
              <a:t>clock</a:t>
            </a:r>
            <a:endParaRPr sz="1200" dirty="0">
              <a:solidFill>
                <a:schemeClr val="bg1">
                  <a:lumMod val="75000"/>
                </a:schemeClr>
              </a:solidFill>
              <a:latin typeface="Calibri"/>
              <a:cs typeface="Calibri"/>
            </a:endParaRPr>
          </a:p>
        </p:txBody>
      </p:sp>
      <p:sp>
        <p:nvSpPr>
          <p:cNvPr id="2" name="CuadroTexto 1">
            <a:extLst>
              <a:ext uri="{FF2B5EF4-FFF2-40B4-BE49-F238E27FC236}">
                <a16:creationId xmlns:a16="http://schemas.microsoft.com/office/drawing/2014/main" id="{0515CB53-3ACD-2373-F7AC-51B6E82F6C14}"/>
              </a:ext>
            </a:extLst>
          </p:cNvPr>
          <p:cNvSpPr txBox="1"/>
          <p:nvPr/>
        </p:nvSpPr>
        <p:spPr>
          <a:xfrm>
            <a:off x="1737099" y="250408"/>
            <a:ext cx="6669583" cy="1200329"/>
          </a:xfrm>
          <a:prstGeom prst="rect">
            <a:avLst/>
          </a:prstGeom>
          <a:noFill/>
        </p:spPr>
        <p:txBody>
          <a:bodyPr wrap="none" rtlCol="0">
            <a:spAutoFit/>
          </a:bodyPr>
          <a:lstStyle/>
          <a:p>
            <a:r>
              <a:rPr lang="es-AR" sz="3600" b="1" dirty="0">
                <a:latin typeface="Calibri" panose="020F0502020204030204" pitchFamily="34" charset="0"/>
                <a:cs typeface="Calibri" panose="020F0502020204030204" pitchFamily="34" charset="0"/>
              </a:rPr>
              <a:t>FIVE POLICIES FOR CHRONOCITIES</a:t>
            </a:r>
          </a:p>
          <a:p>
            <a:endParaRPr lang="es-AR" dirty="0"/>
          </a:p>
          <a:p>
            <a:endParaRPr lang="es-AR" dirty="0"/>
          </a:p>
        </p:txBody>
      </p:sp>
      <p:sp>
        <p:nvSpPr>
          <p:cNvPr id="4" name="CuadroTexto 3">
            <a:extLst>
              <a:ext uri="{FF2B5EF4-FFF2-40B4-BE49-F238E27FC236}">
                <a16:creationId xmlns:a16="http://schemas.microsoft.com/office/drawing/2014/main" id="{24F66E63-E657-9B19-C001-8410D07E0C6E}"/>
              </a:ext>
            </a:extLst>
          </p:cNvPr>
          <p:cNvSpPr txBox="1"/>
          <p:nvPr/>
        </p:nvSpPr>
        <p:spPr>
          <a:xfrm>
            <a:off x="2823508" y="1279569"/>
            <a:ext cx="3771930" cy="2400657"/>
          </a:xfrm>
          <a:prstGeom prst="rect">
            <a:avLst/>
          </a:prstGeom>
          <a:noFill/>
        </p:spPr>
        <p:txBody>
          <a:bodyPr wrap="none" rtlCol="0">
            <a:spAutoFit/>
          </a:bodyPr>
          <a:lstStyle/>
          <a:p>
            <a:r>
              <a:rPr lang="es-AR" sz="3000" dirty="0">
                <a:latin typeface="Calibri" panose="020F0502020204030204" pitchFamily="34" charset="0"/>
                <a:cs typeface="Calibri" panose="020F0502020204030204" pitchFamily="34" charset="0"/>
              </a:rPr>
              <a:t>Light at </a:t>
            </a:r>
            <a:r>
              <a:rPr lang="es-AR" sz="3000" dirty="0" err="1">
                <a:latin typeface="Calibri" panose="020F0502020204030204" pitchFamily="34" charset="0"/>
                <a:cs typeface="Calibri" panose="020F0502020204030204" pitchFamily="34" charset="0"/>
              </a:rPr>
              <a:t>night</a:t>
            </a:r>
            <a:r>
              <a:rPr lang="es-AR" sz="3000" dirty="0">
                <a:latin typeface="Calibri" panose="020F0502020204030204" pitchFamily="34" charset="0"/>
                <a:cs typeface="Calibri" panose="020F0502020204030204" pitchFamily="34" charset="0"/>
              </a:rPr>
              <a:t> (and </a:t>
            </a:r>
            <a:r>
              <a:rPr lang="es-AR" sz="3000" dirty="0" err="1">
                <a:latin typeface="Calibri" panose="020F0502020204030204" pitchFamily="34" charset="0"/>
                <a:cs typeface="Calibri" panose="020F0502020204030204" pitchFamily="34" charset="0"/>
              </a:rPr>
              <a:t>day</a:t>
            </a:r>
            <a:r>
              <a:rPr lang="es-AR" sz="3000" dirty="0">
                <a:latin typeface="Calibri" panose="020F0502020204030204" pitchFamily="34" charset="0"/>
                <a:cs typeface="Calibri" panose="020F0502020204030204" pitchFamily="34" charset="0"/>
              </a:rPr>
              <a:t>)</a:t>
            </a:r>
          </a:p>
          <a:p>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Screen</a:t>
            </a:r>
            <a:r>
              <a:rPr lang="es-AR" sz="3000" dirty="0">
                <a:latin typeface="Calibri" panose="020F0502020204030204" pitchFamily="34" charset="0"/>
                <a:cs typeface="Calibri" panose="020F0502020204030204" pitchFamily="34" charset="0"/>
              </a:rPr>
              <a:t> use</a:t>
            </a:r>
          </a:p>
          <a:p>
            <a:r>
              <a:rPr lang="es-AR" sz="3000" dirty="0">
                <a:latin typeface="Calibri" panose="020F0502020204030204" pitchFamily="34" charset="0"/>
                <a:cs typeface="Calibri" panose="020F0502020204030204" pitchFamily="34" charset="0"/>
              </a:rPr>
              <a:t>- City </a:t>
            </a:r>
            <a:r>
              <a:rPr lang="es-AR" sz="3000" dirty="0" err="1">
                <a:latin typeface="Calibri" panose="020F0502020204030204" pitchFamily="34" charset="0"/>
                <a:cs typeface="Calibri" panose="020F0502020204030204" pitchFamily="34" charset="0"/>
              </a:rPr>
              <a:t>lights</a:t>
            </a:r>
            <a:endParaRPr lang="es-AR" sz="3000" dirty="0">
              <a:latin typeface="Calibri" panose="020F0502020204030204" pitchFamily="34" charset="0"/>
              <a:cs typeface="Calibri" panose="020F0502020204030204" pitchFamily="34" charset="0"/>
            </a:endParaRPr>
          </a:p>
          <a:p>
            <a:r>
              <a:rPr lang="es-AR" sz="3000" dirty="0">
                <a:latin typeface="Calibri" panose="020F0502020204030204" pitchFamily="34" charset="0"/>
                <a:cs typeface="Calibri" panose="020F0502020204030204" pitchFamily="34" charset="0"/>
              </a:rPr>
              <a:t>- Light </a:t>
            </a:r>
            <a:r>
              <a:rPr lang="es-AR" sz="3000" dirty="0" err="1">
                <a:latin typeface="Calibri" panose="020F0502020204030204" pitchFamily="34" charset="0"/>
                <a:cs typeface="Calibri" panose="020F0502020204030204" pitchFamily="34" charset="0"/>
              </a:rPr>
              <a:t>pollution</a:t>
            </a:r>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for</a:t>
            </a:r>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all</a:t>
            </a:r>
            <a:endParaRPr lang="es-AR" sz="3000" dirty="0">
              <a:latin typeface="Calibri" panose="020F0502020204030204" pitchFamily="34" charset="0"/>
              <a:cs typeface="Calibri" panose="020F0502020204030204" pitchFamily="34" charset="0"/>
            </a:endParaRPr>
          </a:p>
          <a:p>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Diurnal</a:t>
            </a:r>
            <a:r>
              <a:rPr lang="es-AR" sz="3000" dirty="0">
                <a:latin typeface="Calibri" panose="020F0502020204030204" pitchFamily="34" charset="0"/>
                <a:cs typeface="Calibri" panose="020F0502020204030204" pitchFamily="34" charset="0"/>
              </a:rPr>
              <a:t> light</a:t>
            </a:r>
          </a:p>
        </p:txBody>
      </p:sp>
      <p:pic>
        <p:nvPicPr>
          <p:cNvPr id="3074" name="Picture 2" descr="Luces de la ciudad - Wikipedia, la enciclopedia libre">
            <a:extLst>
              <a:ext uri="{FF2B5EF4-FFF2-40B4-BE49-F238E27FC236}">
                <a16:creationId xmlns:a16="http://schemas.microsoft.com/office/drawing/2014/main" id="{A4F83B60-C37C-F4AC-9091-FDDFED09CD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9900" y="3365500"/>
            <a:ext cx="2324100" cy="349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31618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4" name="CuadroTexto 3"/>
          <p:cNvSpPr txBox="1"/>
          <p:nvPr/>
        </p:nvSpPr>
        <p:spPr>
          <a:xfrm>
            <a:off x="179512" y="1196752"/>
            <a:ext cx="2160846" cy="1015663"/>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marL="514350" indent="-514350">
              <a:buSzPct val="100000"/>
              <a:buFont typeface="+mj-lt"/>
              <a:buAutoNum type="arabicPeriod"/>
              <a:defRPr sz="3000">
                <a:latin typeface="Futura Condensed"/>
                <a:ea typeface="Futura Condensed"/>
                <a:cs typeface="Futura Condensed"/>
                <a:sym typeface="Futura Condensed"/>
              </a:defRPr>
            </a:pPr>
            <a:r>
              <a:rPr lang="es-ES" sz="1200" dirty="0" err="1">
                <a:solidFill>
                  <a:schemeClr val="bg1">
                    <a:lumMod val="75000"/>
                  </a:schemeClr>
                </a:solidFill>
                <a:latin typeface="Calibri"/>
                <a:cs typeface="Calibri"/>
              </a:rPr>
              <a:t>What</a:t>
            </a:r>
            <a:r>
              <a:rPr lang="es-ES" sz="1200" dirty="0">
                <a:solidFill>
                  <a:schemeClr val="bg1">
                    <a:lumMod val="75000"/>
                  </a:schemeClr>
                </a:solidFill>
                <a:latin typeface="Calibri"/>
                <a:cs typeface="Calibri"/>
              </a:rPr>
              <a:t> time </a:t>
            </a:r>
            <a:r>
              <a:rPr lang="es-ES" sz="1200" dirty="0" err="1">
                <a:solidFill>
                  <a:schemeClr val="bg1">
                    <a:lumMod val="75000"/>
                  </a:schemeClr>
                </a:solidFill>
                <a:latin typeface="Calibri"/>
                <a:cs typeface="Calibri"/>
              </a:rPr>
              <a:t>is</a:t>
            </a:r>
            <a:r>
              <a:rPr lang="es-ES" sz="1200" dirty="0">
                <a:solidFill>
                  <a:schemeClr val="bg1">
                    <a:lumMod val="75000"/>
                  </a:schemeClr>
                </a:solidFill>
                <a:latin typeface="Calibri"/>
                <a:cs typeface="Calibri"/>
              </a:rPr>
              <a:t> </a:t>
            </a:r>
            <a:r>
              <a:rPr lang="es-ES" sz="1200" dirty="0" err="1">
                <a:solidFill>
                  <a:schemeClr val="bg1">
                    <a:lumMod val="75000"/>
                  </a:schemeClr>
                </a:solidFill>
                <a:latin typeface="Calibri"/>
                <a:cs typeface="Calibri"/>
              </a:rPr>
              <a:t>it</a:t>
            </a:r>
            <a:endParaRPr lang="es-ES" sz="1200" dirty="0">
              <a:solidFill>
                <a:schemeClr val="bg1">
                  <a:lumMod val="75000"/>
                </a:schemeClr>
              </a:solidFill>
              <a:latin typeface="Calibri"/>
              <a:cs typeface="Calibri"/>
            </a:endParaRP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a:solidFill>
                  <a:schemeClr val="bg1">
                    <a:lumMod val="75000"/>
                  </a:schemeClr>
                </a:solidFill>
                <a:latin typeface="Calibri"/>
                <a:cs typeface="Calibri"/>
              </a:rPr>
              <a:t>Light at </a:t>
            </a:r>
            <a:r>
              <a:rPr lang="es-AR" sz="1200" dirty="0" err="1">
                <a:solidFill>
                  <a:schemeClr val="bg1">
                    <a:lumMod val="75000"/>
                  </a:schemeClr>
                </a:solidFill>
                <a:latin typeface="Calibri"/>
                <a:cs typeface="Calibri"/>
              </a:rPr>
              <a:t>night</a:t>
            </a:r>
            <a:r>
              <a:rPr lang="es-AR" sz="1200" dirty="0">
                <a:solidFill>
                  <a:schemeClr val="bg1">
                    <a:lumMod val="75000"/>
                  </a:schemeClr>
                </a:solidFill>
                <a:latin typeface="Calibri"/>
                <a:cs typeface="Calibri"/>
              </a:rPr>
              <a:t> (and </a:t>
            </a:r>
            <a:r>
              <a:rPr lang="es-AR" sz="1200" dirty="0" err="1">
                <a:solidFill>
                  <a:schemeClr val="bg1">
                    <a:lumMod val="75000"/>
                  </a:schemeClr>
                </a:solidFill>
                <a:latin typeface="Calibri"/>
                <a:cs typeface="Calibri"/>
              </a:rPr>
              <a:t>day</a:t>
            </a:r>
            <a:r>
              <a:rPr lang="es-AR" sz="1200" dirty="0">
                <a:solidFill>
                  <a:schemeClr val="bg1">
                    <a:lumMod val="75000"/>
                  </a:schemeClr>
                </a:solidFill>
                <a:latin typeface="Calibri"/>
                <a:cs typeface="Calibri"/>
              </a:rPr>
              <a:t>)</a:t>
            </a: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err="1">
                <a:latin typeface="Calibri"/>
                <a:cs typeface="Calibri"/>
              </a:rPr>
              <a:t>The</a:t>
            </a:r>
            <a:r>
              <a:rPr lang="es-AR" sz="1200" dirty="0">
                <a:latin typeface="Calibri"/>
                <a:cs typeface="Calibri"/>
              </a:rPr>
              <a:t> </a:t>
            </a:r>
            <a:r>
              <a:rPr lang="es-AR" sz="1200" dirty="0" err="1">
                <a:latin typeface="Calibri"/>
                <a:cs typeface="Calibri"/>
              </a:rPr>
              <a:t>circadian</a:t>
            </a:r>
            <a:r>
              <a:rPr lang="es-AR" sz="1200" dirty="0">
                <a:latin typeface="Calibri"/>
                <a:cs typeface="Calibri"/>
              </a:rPr>
              <a:t> hospital</a:t>
            </a: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err="1">
                <a:solidFill>
                  <a:schemeClr val="bg1">
                    <a:lumMod val="75000"/>
                  </a:schemeClr>
                </a:solidFill>
                <a:latin typeface="Calibri"/>
                <a:cs typeface="Calibri"/>
              </a:rPr>
              <a:t>School</a:t>
            </a:r>
            <a:r>
              <a:rPr lang="es-AR" sz="1200" dirty="0">
                <a:solidFill>
                  <a:schemeClr val="bg1">
                    <a:lumMod val="75000"/>
                  </a:schemeClr>
                </a:solidFill>
                <a:latin typeface="Calibri"/>
                <a:cs typeface="Calibri"/>
              </a:rPr>
              <a:t> timing</a:t>
            </a: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err="1">
                <a:solidFill>
                  <a:schemeClr val="bg1">
                    <a:lumMod val="75000"/>
                  </a:schemeClr>
                </a:solidFill>
                <a:latin typeface="Calibri"/>
                <a:cs typeface="Calibri"/>
              </a:rPr>
              <a:t>Working</a:t>
            </a:r>
            <a:r>
              <a:rPr lang="es-AR" sz="1200" dirty="0">
                <a:solidFill>
                  <a:schemeClr val="bg1">
                    <a:lumMod val="75000"/>
                  </a:schemeClr>
                </a:solidFill>
                <a:latin typeface="Calibri"/>
                <a:cs typeface="Calibri"/>
              </a:rPr>
              <a:t> </a:t>
            </a:r>
            <a:r>
              <a:rPr lang="es-AR" sz="1200" dirty="0" err="1">
                <a:solidFill>
                  <a:schemeClr val="bg1">
                    <a:lumMod val="75000"/>
                  </a:schemeClr>
                </a:solidFill>
                <a:latin typeface="Calibri"/>
                <a:cs typeface="Calibri"/>
              </a:rPr>
              <a:t>across</a:t>
            </a:r>
            <a:r>
              <a:rPr lang="es-AR" sz="1200" dirty="0">
                <a:solidFill>
                  <a:schemeClr val="bg1">
                    <a:lumMod val="75000"/>
                  </a:schemeClr>
                </a:solidFill>
                <a:latin typeface="Calibri"/>
                <a:cs typeface="Calibri"/>
              </a:rPr>
              <a:t> </a:t>
            </a:r>
            <a:r>
              <a:rPr lang="es-AR" sz="1200" dirty="0" err="1">
                <a:solidFill>
                  <a:schemeClr val="bg1">
                    <a:lumMod val="75000"/>
                  </a:schemeClr>
                </a:solidFill>
                <a:latin typeface="Calibri"/>
                <a:cs typeface="Calibri"/>
              </a:rPr>
              <a:t>the</a:t>
            </a:r>
            <a:r>
              <a:rPr lang="es-AR" sz="1200" dirty="0">
                <a:solidFill>
                  <a:schemeClr val="bg1">
                    <a:lumMod val="75000"/>
                  </a:schemeClr>
                </a:solidFill>
                <a:latin typeface="Calibri"/>
                <a:cs typeface="Calibri"/>
              </a:rPr>
              <a:t> </a:t>
            </a:r>
            <a:r>
              <a:rPr lang="es-AR" sz="1200" dirty="0" err="1">
                <a:solidFill>
                  <a:schemeClr val="bg1">
                    <a:lumMod val="75000"/>
                  </a:schemeClr>
                </a:solidFill>
                <a:latin typeface="Calibri"/>
                <a:cs typeface="Calibri"/>
              </a:rPr>
              <a:t>clock</a:t>
            </a:r>
            <a:endParaRPr sz="1200" dirty="0">
              <a:solidFill>
                <a:schemeClr val="bg1">
                  <a:lumMod val="75000"/>
                </a:schemeClr>
              </a:solidFill>
              <a:latin typeface="Calibri"/>
              <a:cs typeface="Calibri"/>
            </a:endParaRPr>
          </a:p>
        </p:txBody>
      </p:sp>
      <p:sp>
        <p:nvSpPr>
          <p:cNvPr id="2" name="CuadroTexto 1">
            <a:extLst>
              <a:ext uri="{FF2B5EF4-FFF2-40B4-BE49-F238E27FC236}">
                <a16:creationId xmlns:a16="http://schemas.microsoft.com/office/drawing/2014/main" id="{0515CB53-3ACD-2373-F7AC-51B6E82F6C14}"/>
              </a:ext>
            </a:extLst>
          </p:cNvPr>
          <p:cNvSpPr txBox="1"/>
          <p:nvPr/>
        </p:nvSpPr>
        <p:spPr>
          <a:xfrm>
            <a:off x="1737099" y="250408"/>
            <a:ext cx="6669583" cy="1200329"/>
          </a:xfrm>
          <a:prstGeom prst="rect">
            <a:avLst/>
          </a:prstGeom>
          <a:noFill/>
        </p:spPr>
        <p:txBody>
          <a:bodyPr wrap="none" rtlCol="0">
            <a:spAutoFit/>
          </a:bodyPr>
          <a:lstStyle/>
          <a:p>
            <a:r>
              <a:rPr lang="es-AR" sz="3600" b="1" dirty="0">
                <a:latin typeface="Calibri" panose="020F0502020204030204" pitchFamily="34" charset="0"/>
                <a:cs typeface="Calibri" panose="020F0502020204030204" pitchFamily="34" charset="0"/>
              </a:rPr>
              <a:t>FIVE POLICIES FOR CHRONOCITIES</a:t>
            </a:r>
          </a:p>
          <a:p>
            <a:endParaRPr lang="es-AR" dirty="0"/>
          </a:p>
          <a:p>
            <a:endParaRPr lang="es-AR" dirty="0"/>
          </a:p>
        </p:txBody>
      </p:sp>
      <p:pic>
        <p:nvPicPr>
          <p:cNvPr id="4098" name="Picture 2" descr="The Quest by Circadian Medicine to Make the Most of Our Body Clocks - The  New York Times">
            <a:extLst>
              <a:ext uri="{FF2B5EF4-FFF2-40B4-BE49-F238E27FC236}">
                <a16:creationId xmlns:a16="http://schemas.microsoft.com/office/drawing/2014/main" id="{E0094F7A-691D-E5D5-A558-6AA8E4B1FC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6634088" y="3800973"/>
            <a:ext cx="2509912" cy="3053455"/>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C6F93357-BDEB-E770-259F-C2CD704AECEF}"/>
              </a:ext>
            </a:extLst>
          </p:cNvPr>
          <p:cNvSpPr txBox="1"/>
          <p:nvPr/>
        </p:nvSpPr>
        <p:spPr>
          <a:xfrm>
            <a:off x="2823508" y="1279569"/>
            <a:ext cx="4218399" cy="2862322"/>
          </a:xfrm>
          <a:prstGeom prst="rect">
            <a:avLst/>
          </a:prstGeom>
          <a:noFill/>
        </p:spPr>
        <p:txBody>
          <a:bodyPr wrap="none" rtlCol="0">
            <a:spAutoFit/>
          </a:bodyPr>
          <a:lstStyle/>
          <a:p>
            <a:r>
              <a:rPr lang="es-AR" sz="3000" dirty="0" err="1">
                <a:latin typeface="Calibri" panose="020F0502020204030204" pitchFamily="34" charset="0"/>
                <a:cs typeface="Calibri" panose="020F0502020204030204" pitchFamily="34" charset="0"/>
              </a:rPr>
              <a:t>Circadian</a:t>
            </a:r>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hospitals</a:t>
            </a:r>
            <a:endParaRPr lang="es-AR" sz="3000" dirty="0">
              <a:latin typeface="Calibri" panose="020F0502020204030204" pitchFamily="34" charset="0"/>
              <a:cs typeface="Calibri" panose="020F0502020204030204" pitchFamily="34" charset="0"/>
            </a:endParaRPr>
          </a:p>
          <a:p>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Chronopharmacology</a:t>
            </a:r>
            <a:endParaRPr lang="es-AR" sz="3000" dirty="0">
              <a:latin typeface="Calibri" panose="020F0502020204030204" pitchFamily="34" charset="0"/>
              <a:cs typeface="Calibri" panose="020F0502020204030204" pitchFamily="34" charset="0"/>
            </a:endParaRPr>
          </a:p>
          <a:p>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Illumination</a:t>
            </a:r>
            <a:endParaRPr lang="es-AR" sz="3000" dirty="0">
              <a:latin typeface="Calibri" panose="020F0502020204030204" pitchFamily="34" charset="0"/>
              <a:cs typeface="Calibri" panose="020F0502020204030204" pitchFamily="34" charset="0"/>
            </a:endParaRPr>
          </a:p>
          <a:p>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ICUs</a:t>
            </a:r>
            <a:r>
              <a:rPr lang="es-AR" sz="3000" dirty="0">
                <a:latin typeface="Calibri" panose="020F0502020204030204" pitchFamily="34" charset="0"/>
                <a:cs typeface="Calibri" panose="020F0502020204030204" pitchFamily="34" charset="0"/>
              </a:rPr>
              <a:t> and </a:t>
            </a:r>
            <a:r>
              <a:rPr lang="es-AR" sz="3000" dirty="0" err="1">
                <a:latin typeface="Calibri" panose="020F0502020204030204" pitchFamily="34" charset="0"/>
                <a:cs typeface="Calibri" panose="020F0502020204030204" pitchFamily="34" charset="0"/>
              </a:rPr>
              <a:t>NICUs</a:t>
            </a:r>
            <a:endParaRPr lang="es-AR" sz="3000" dirty="0">
              <a:latin typeface="Calibri" panose="020F0502020204030204" pitchFamily="34" charset="0"/>
              <a:cs typeface="Calibri" panose="020F0502020204030204" pitchFamily="34" charset="0"/>
            </a:endParaRPr>
          </a:p>
          <a:p>
            <a:r>
              <a:rPr lang="es-AR" sz="3000" dirty="0">
                <a:latin typeface="Calibri" panose="020F0502020204030204" pitchFamily="34" charset="0"/>
                <a:cs typeface="Calibri" panose="020F0502020204030204" pitchFamily="34" charset="0"/>
              </a:rPr>
              <a:t>- Diagnosis and </a:t>
            </a:r>
            <a:r>
              <a:rPr lang="es-AR" sz="3000" dirty="0" err="1">
                <a:latin typeface="Calibri" panose="020F0502020204030204" pitchFamily="34" charset="0"/>
                <a:cs typeface="Calibri" panose="020F0502020204030204" pitchFamily="34" charset="0"/>
              </a:rPr>
              <a:t>treatment</a:t>
            </a:r>
            <a:endParaRPr lang="es-AR" sz="3000" dirty="0">
              <a:latin typeface="Calibri" panose="020F0502020204030204" pitchFamily="34" charset="0"/>
              <a:cs typeface="Calibri" panose="020F0502020204030204" pitchFamily="34" charset="0"/>
            </a:endParaRPr>
          </a:p>
          <a:p>
            <a:r>
              <a:rPr lang="es-AR" sz="3000" dirty="0">
                <a:latin typeface="Calibri" panose="020F0502020204030204" pitchFamily="34" charset="0"/>
                <a:cs typeface="Calibri" panose="020F0502020204030204" pitchFamily="34" charset="0"/>
              </a:rPr>
              <a:t>- Medical </a:t>
            </a:r>
            <a:r>
              <a:rPr lang="es-AR" sz="3000" dirty="0" err="1">
                <a:latin typeface="Calibri" panose="020F0502020204030204" pitchFamily="34" charset="0"/>
                <a:cs typeface="Calibri" panose="020F0502020204030204" pitchFamily="34" charset="0"/>
              </a:rPr>
              <a:t>shifts</a:t>
            </a:r>
            <a:endParaRPr lang="es-AR" sz="3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3691234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507D68C-DADB-403F-E14D-DF15942973E2}"/>
              </a:ext>
            </a:extLst>
          </p:cNvPr>
          <p:cNvPicPr>
            <a:picLocks noChangeAspect="1"/>
          </p:cNvPicPr>
          <p:nvPr/>
        </p:nvPicPr>
        <p:blipFill>
          <a:blip r:embed="rId2"/>
          <a:stretch>
            <a:fillRect/>
          </a:stretch>
        </p:blipFill>
        <p:spPr>
          <a:xfrm>
            <a:off x="4815301" y="1224970"/>
            <a:ext cx="3557588" cy="1177046"/>
          </a:xfrm>
          <a:prstGeom prst="rect">
            <a:avLst/>
          </a:prstGeom>
        </p:spPr>
      </p:pic>
      <p:pic>
        <p:nvPicPr>
          <p:cNvPr id="5" name="Imagen 4">
            <a:extLst>
              <a:ext uri="{FF2B5EF4-FFF2-40B4-BE49-F238E27FC236}">
                <a16:creationId xmlns:a16="http://schemas.microsoft.com/office/drawing/2014/main" id="{B8D4294F-024E-E3C9-B592-3292B88F4251}"/>
              </a:ext>
            </a:extLst>
          </p:cNvPr>
          <p:cNvPicPr>
            <a:picLocks noChangeAspect="1"/>
          </p:cNvPicPr>
          <p:nvPr/>
        </p:nvPicPr>
        <p:blipFill>
          <a:blip r:embed="rId3"/>
          <a:stretch>
            <a:fillRect/>
          </a:stretch>
        </p:blipFill>
        <p:spPr>
          <a:xfrm>
            <a:off x="70248" y="3287331"/>
            <a:ext cx="4520834" cy="883168"/>
          </a:xfrm>
          <a:prstGeom prst="rect">
            <a:avLst/>
          </a:prstGeom>
        </p:spPr>
      </p:pic>
      <p:pic>
        <p:nvPicPr>
          <p:cNvPr id="7" name="Imagen 6">
            <a:extLst>
              <a:ext uri="{FF2B5EF4-FFF2-40B4-BE49-F238E27FC236}">
                <a16:creationId xmlns:a16="http://schemas.microsoft.com/office/drawing/2014/main" id="{14BB37CB-BF72-71E3-76AA-0EA68483DC81}"/>
              </a:ext>
            </a:extLst>
          </p:cNvPr>
          <p:cNvPicPr>
            <a:picLocks noChangeAspect="1"/>
          </p:cNvPicPr>
          <p:nvPr/>
        </p:nvPicPr>
        <p:blipFill>
          <a:blip r:embed="rId4"/>
          <a:stretch>
            <a:fillRect/>
          </a:stretch>
        </p:blipFill>
        <p:spPr>
          <a:xfrm>
            <a:off x="70248" y="2048115"/>
            <a:ext cx="4501753" cy="1076359"/>
          </a:xfrm>
          <a:prstGeom prst="rect">
            <a:avLst/>
          </a:prstGeom>
        </p:spPr>
      </p:pic>
      <p:pic>
        <p:nvPicPr>
          <p:cNvPr id="13" name="Imagen 12">
            <a:extLst>
              <a:ext uri="{FF2B5EF4-FFF2-40B4-BE49-F238E27FC236}">
                <a16:creationId xmlns:a16="http://schemas.microsoft.com/office/drawing/2014/main" id="{E33076CD-B689-444C-6E85-A471B6B32E92}"/>
              </a:ext>
            </a:extLst>
          </p:cNvPr>
          <p:cNvPicPr>
            <a:picLocks noChangeAspect="1"/>
          </p:cNvPicPr>
          <p:nvPr/>
        </p:nvPicPr>
        <p:blipFill>
          <a:blip r:embed="rId5"/>
          <a:stretch>
            <a:fillRect/>
          </a:stretch>
        </p:blipFill>
        <p:spPr>
          <a:xfrm>
            <a:off x="191782" y="1181522"/>
            <a:ext cx="3993356" cy="839766"/>
          </a:xfrm>
          <a:prstGeom prst="rect">
            <a:avLst/>
          </a:prstGeom>
        </p:spPr>
      </p:pic>
      <p:pic>
        <p:nvPicPr>
          <p:cNvPr id="14" name="Imagen 13">
            <a:extLst>
              <a:ext uri="{FF2B5EF4-FFF2-40B4-BE49-F238E27FC236}">
                <a16:creationId xmlns:a16="http://schemas.microsoft.com/office/drawing/2014/main" id="{6447AD36-2506-A2E4-7255-3D852FB1886D}"/>
              </a:ext>
            </a:extLst>
          </p:cNvPr>
          <p:cNvPicPr>
            <a:picLocks noChangeAspect="1"/>
          </p:cNvPicPr>
          <p:nvPr/>
        </p:nvPicPr>
        <p:blipFill>
          <a:blip r:embed="rId6"/>
          <a:stretch>
            <a:fillRect/>
          </a:stretch>
        </p:blipFill>
        <p:spPr>
          <a:xfrm>
            <a:off x="4770893" y="3287331"/>
            <a:ext cx="4165138" cy="1687382"/>
          </a:xfrm>
          <a:prstGeom prst="rect">
            <a:avLst/>
          </a:prstGeom>
        </p:spPr>
      </p:pic>
      <p:pic>
        <p:nvPicPr>
          <p:cNvPr id="15" name="Imagen 14">
            <a:extLst>
              <a:ext uri="{FF2B5EF4-FFF2-40B4-BE49-F238E27FC236}">
                <a16:creationId xmlns:a16="http://schemas.microsoft.com/office/drawing/2014/main" id="{45EF16B6-CF18-121D-CF80-546E4128DA4D}"/>
              </a:ext>
            </a:extLst>
          </p:cNvPr>
          <p:cNvPicPr>
            <a:picLocks noChangeAspect="1"/>
          </p:cNvPicPr>
          <p:nvPr/>
        </p:nvPicPr>
        <p:blipFill>
          <a:blip r:embed="rId7"/>
          <a:stretch>
            <a:fillRect/>
          </a:stretch>
        </p:blipFill>
        <p:spPr>
          <a:xfrm>
            <a:off x="4770893" y="2311194"/>
            <a:ext cx="3993356" cy="864362"/>
          </a:xfrm>
          <a:prstGeom prst="rect">
            <a:avLst/>
          </a:prstGeom>
        </p:spPr>
      </p:pic>
      <p:sp>
        <p:nvSpPr>
          <p:cNvPr id="16" name="CuadroTexto 15">
            <a:extLst>
              <a:ext uri="{FF2B5EF4-FFF2-40B4-BE49-F238E27FC236}">
                <a16:creationId xmlns:a16="http://schemas.microsoft.com/office/drawing/2014/main" id="{D5A7E55C-ED30-4643-69C8-23EF0AC43502}"/>
              </a:ext>
            </a:extLst>
          </p:cNvPr>
          <p:cNvSpPr txBox="1"/>
          <p:nvPr/>
        </p:nvSpPr>
        <p:spPr>
          <a:xfrm>
            <a:off x="2837316" y="155485"/>
            <a:ext cx="3924472" cy="438582"/>
          </a:xfrm>
          <a:prstGeom prst="rect">
            <a:avLst/>
          </a:prstGeom>
          <a:noFill/>
        </p:spPr>
        <p:txBody>
          <a:bodyPr wrap="none" rtlCol="0">
            <a:spAutoFit/>
          </a:bodyPr>
          <a:lstStyle/>
          <a:p>
            <a:r>
              <a:rPr lang="es-AR" sz="2250" b="1" dirty="0">
                <a:latin typeface="Archivo" pitchFamily="2" charset="77"/>
                <a:cs typeface="Archivo" pitchFamily="2" charset="77"/>
              </a:rPr>
              <a:t>THE CIRCADIAN HOSPITAL</a:t>
            </a:r>
          </a:p>
        </p:txBody>
      </p:sp>
      <p:pic>
        <p:nvPicPr>
          <p:cNvPr id="4" name="Imagen 3">
            <a:extLst>
              <a:ext uri="{FF2B5EF4-FFF2-40B4-BE49-F238E27FC236}">
                <a16:creationId xmlns:a16="http://schemas.microsoft.com/office/drawing/2014/main" id="{BEECCE81-92DA-7D09-AF02-8C1C3DF2CBAA}"/>
              </a:ext>
            </a:extLst>
          </p:cNvPr>
          <p:cNvPicPr>
            <a:picLocks noChangeAspect="1"/>
          </p:cNvPicPr>
          <p:nvPr/>
        </p:nvPicPr>
        <p:blipFill>
          <a:blip r:embed="rId8"/>
          <a:stretch>
            <a:fillRect/>
          </a:stretch>
        </p:blipFill>
        <p:spPr>
          <a:xfrm>
            <a:off x="2837316" y="4090564"/>
            <a:ext cx="4165138" cy="1910186"/>
          </a:xfrm>
          <a:prstGeom prst="rect">
            <a:avLst/>
          </a:prstGeom>
        </p:spPr>
      </p:pic>
    </p:spTree>
    <p:extLst>
      <p:ext uri="{BB962C8B-B14F-4D97-AF65-F5344CB8AC3E}">
        <p14:creationId xmlns:p14="http://schemas.microsoft.com/office/powerpoint/2010/main" val="4250518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8" name="Text Box 2"/>
          <p:cNvSpPr txBox="1"/>
          <p:nvPr/>
        </p:nvSpPr>
        <p:spPr>
          <a:xfrm>
            <a:off x="286901" y="692696"/>
            <a:ext cx="8570198" cy="1200329"/>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4200">
                <a:solidFill>
                  <a:srgbClr val="FFFFFF"/>
                </a:solidFill>
                <a:latin typeface="Futura"/>
                <a:ea typeface="Futura"/>
                <a:cs typeface="Futura"/>
                <a:sym typeface="Futura"/>
              </a:defRPr>
            </a:lvl1pPr>
          </a:lstStyle>
          <a:p>
            <a:r>
              <a:rPr lang="es-ES" sz="3600" b="1" dirty="0" err="1">
                <a:solidFill>
                  <a:srgbClr val="000000"/>
                </a:solidFill>
                <a:latin typeface="Calibri" panose="020F0502020204030204" pitchFamily="34" charset="0"/>
                <a:cs typeface="Calibri" panose="020F0502020204030204" pitchFamily="34" charset="0"/>
              </a:rPr>
              <a:t>We</a:t>
            </a:r>
            <a:r>
              <a:rPr lang="es-ES" sz="3600" b="1" dirty="0">
                <a:solidFill>
                  <a:srgbClr val="000000"/>
                </a:solidFill>
                <a:latin typeface="Calibri" panose="020F0502020204030204" pitchFamily="34" charset="0"/>
                <a:cs typeface="Calibri" panose="020F0502020204030204" pitchFamily="34" charset="0"/>
              </a:rPr>
              <a:t> </a:t>
            </a:r>
            <a:r>
              <a:rPr lang="es-ES" sz="3600" b="1" dirty="0" err="1">
                <a:solidFill>
                  <a:srgbClr val="000000"/>
                </a:solidFill>
                <a:latin typeface="Calibri" panose="020F0502020204030204" pitchFamily="34" charset="0"/>
                <a:cs typeface="Calibri" panose="020F0502020204030204" pitchFamily="34" charset="0"/>
              </a:rPr>
              <a:t>tend</a:t>
            </a:r>
            <a:r>
              <a:rPr lang="es-ES" sz="3600" b="1" dirty="0">
                <a:solidFill>
                  <a:srgbClr val="000000"/>
                </a:solidFill>
                <a:latin typeface="Calibri" panose="020F0502020204030204" pitchFamily="34" charset="0"/>
                <a:cs typeface="Calibri" panose="020F0502020204030204" pitchFamily="34" charset="0"/>
              </a:rPr>
              <a:t> </a:t>
            </a:r>
            <a:r>
              <a:rPr lang="es-ES" sz="3600" b="1" dirty="0" err="1">
                <a:solidFill>
                  <a:srgbClr val="000000"/>
                </a:solidFill>
                <a:latin typeface="Calibri" panose="020F0502020204030204" pitchFamily="34" charset="0"/>
                <a:cs typeface="Calibri" panose="020F0502020204030204" pitchFamily="34" charset="0"/>
              </a:rPr>
              <a:t>to</a:t>
            </a:r>
            <a:r>
              <a:rPr lang="es-ES" sz="3600" b="1" dirty="0">
                <a:solidFill>
                  <a:srgbClr val="000000"/>
                </a:solidFill>
                <a:latin typeface="Calibri" panose="020F0502020204030204" pitchFamily="34" charset="0"/>
                <a:cs typeface="Calibri" panose="020F0502020204030204" pitchFamily="34" charset="0"/>
              </a:rPr>
              <a:t> imagine, </a:t>
            </a:r>
            <a:r>
              <a:rPr lang="es-ES" sz="3600" b="1" dirty="0" err="1">
                <a:solidFill>
                  <a:srgbClr val="000000"/>
                </a:solidFill>
                <a:latin typeface="Calibri" panose="020F0502020204030204" pitchFamily="34" charset="0"/>
                <a:cs typeface="Calibri" panose="020F0502020204030204" pitchFamily="34" charset="0"/>
              </a:rPr>
              <a:t>design</a:t>
            </a:r>
            <a:r>
              <a:rPr lang="es-ES" sz="3600" b="1" dirty="0">
                <a:solidFill>
                  <a:srgbClr val="000000"/>
                </a:solidFill>
                <a:latin typeface="Calibri" panose="020F0502020204030204" pitchFamily="34" charset="0"/>
                <a:cs typeface="Calibri" panose="020F0502020204030204" pitchFamily="34" charset="0"/>
              </a:rPr>
              <a:t> and </a:t>
            </a:r>
            <a:r>
              <a:rPr lang="es-ES" sz="3600" b="1" dirty="0" err="1">
                <a:solidFill>
                  <a:srgbClr val="000000"/>
                </a:solidFill>
                <a:latin typeface="Calibri" panose="020F0502020204030204" pitchFamily="34" charset="0"/>
                <a:cs typeface="Calibri" panose="020F0502020204030204" pitchFamily="34" charset="0"/>
              </a:rPr>
              <a:t>live</a:t>
            </a:r>
            <a:r>
              <a:rPr lang="es-ES" sz="3600" b="1" dirty="0">
                <a:solidFill>
                  <a:srgbClr val="000000"/>
                </a:solidFill>
                <a:latin typeface="Calibri" panose="020F0502020204030204" pitchFamily="34" charset="0"/>
                <a:cs typeface="Calibri" panose="020F0502020204030204" pitchFamily="34" charset="0"/>
              </a:rPr>
              <a:t> </a:t>
            </a:r>
            <a:r>
              <a:rPr lang="es-ES" sz="3600" b="1" dirty="0" err="1">
                <a:solidFill>
                  <a:srgbClr val="000000"/>
                </a:solidFill>
                <a:latin typeface="Calibri" panose="020F0502020204030204" pitchFamily="34" charset="0"/>
                <a:cs typeface="Calibri" panose="020F0502020204030204" pitchFamily="34" charset="0"/>
              </a:rPr>
              <a:t>our</a:t>
            </a:r>
            <a:r>
              <a:rPr lang="es-ES" sz="3600" b="1" dirty="0">
                <a:solidFill>
                  <a:srgbClr val="000000"/>
                </a:solidFill>
                <a:latin typeface="Calibri" panose="020F0502020204030204" pitchFamily="34" charset="0"/>
                <a:cs typeface="Calibri" panose="020F0502020204030204" pitchFamily="34" charset="0"/>
              </a:rPr>
              <a:t> </a:t>
            </a:r>
            <a:r>
              <a:rPr lang="es-ES" sz="3600" b="1" dirty="0" err="1">
                <a:solidFill>
                  <a:srgbClr val="000000"/>
                </a:solidFill>
                <a:latin typeface="Calibri" panose="020F0502020204030204" pitchFamily="34" charset="0"/>
                <a:cs typeface="Calibri" panose="020F0502020204030204" pitchFamily="34" charset="0"/>
              </a:rPr>
              <a:t>cities</a:t>
            </a:r>
            <a:r>
              <a:rPr lang="es-ES" sz="3600" b="1" dirty="0">
                <a:solidFill>
                  <a:srgbClr val="000000"/>
                </a:solidFill>
                <a:latin typeface="Calibri" panose="020F0502020204030204" pitchFamily="34" charset="0"/>
                <a:cs typeface="Calibri" panose="020F0502020204030204" pitchFamily="34" charset="0"/>
              </a:rPr>
              <a:t> in </a:t>
            </a:r>
            <a:r>
              <a:rPr lang="es-ES" sz="3600" b="1" dirty="0" err="1">
                <a:solidFill>
                  <a:srgbClr val="000000"/>
                </a:solidFill>
                <a:latin typeface="Calibri" panose="020F0502020204030204" pitchFamily="34" charset="0"/>
                <a:cs typeface="Calibri" panose="020F0502020204030204" pitchFamily="34" charset="0"/>
              </a:rPr>
              <a:t>space</a:t>
            </a:r>
            <a:endParaRPr sz="3600" b="1" dirty="0">
              <a:solidFill>
                <a:srgbClr val="000000"/>
              </a:solidFill>
              <a:latin typeface="Calibri" panose="020F0502020204030204" pitchFamily="34" charset="0"/>
              <a:cs typeface="Calibri" panose="020F0502020204030204" pitchFamily="34" charset="0"/>
            </a:endParaRPr>
          </a:p>
        </p:txBody>
      </p:sp>
      <p:sp>
        <p:nvSpPr>
          <p:cNvPr id="2" name="Text Box 2">
            <a:extLst>
              <a:ext uri="{FF2B5EF4-FFF2-40B4-BE49-F238E27FC236}">
                <a16:creationId xmlns:a16="http://schemas.microsoft.com/office/drawing/2014/main" id="{9D271124-86BE-3988-F0D1-43F5669AC42A}"/>
              </a:ext>
            </a:extLst>
          </p:cNvPr>
          <p:cNvSpPr txBox="1"/>
          <p:nvPr/>
        </p:nvSpPr>
        <p:spPr>
          <a:xfrm>
            <a:off x="266189" y="3764647"/>
            <a:ext cx="8570198" cy="646331"/>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defRPr sz="4200">
                <a:solidFill>
                  <a:srgbClr val="FFFFFF"/>
                </a:solidFill>
                <a:latin typeface="Futura"/>
                <a:ea typeface="Futura"/>
                <a:cs typeface="Futura"/>
                <a:sym typeface="Futura"/>
              </a:defRPr>
            </a:lvl1pPr>
          </a:lstStyle>
          <a:p>
            <a:r>
              <a:rPr lang="es-ES" sz="3600" b="1" dirty="0" err="1">
                <a:solidFill>
                  <a:srgbClr val="000000"/>
                </a:solidFill>
                <a:latin typeface="Calibri" panose="020F0502020204030204" pitchFamily="34" charset="0"/>
                <a:cs typeface="Calibri" panose="020F0502020204030204" pitchFamily="34" charset="0"/>
              </a:rPr>
              <a:t>But</a:t>
            </a:r>
            <a:r>
              <a:rPr lang="es-ES" sz="3600" b="1" dirty="0">
                <a:solidFill>
                  <a:srgbClr val="000000"/>
                </a:solidFill>
                <a:latin typeface="Calibri" panose="020F0502020204030204" pitchFamily="34" charset="0"/>
                <a:cs typeface="Calibri" panose="020F0502020204030204" pitchFamily="34" charset="0"/>
              </a:rPr>
              <a:t> </a:t>
            </a:r>
            <a:r>
              <a:rPr lang="es-ES" sz="3600" b="1" dirty="0" err="1">
                <a:solidFill>
                  <a:srgbClr val="000000"/>
                </a:solidFill>
                <a:latin typeface="Calibri" panose="020F0502020204030204" pitchFamily="34" charset="0"/>
                <a:cs typeface="Calibri" panose="020F0502020204030204" pitchFamily="34" charset="0"/>
              </a:rPr>
              <a:t>our</a:t>
            </a:r>
            <a:r>
              <a:rPr lang="es-ES" sz="3600" b="1" dirty="0">
                <a:solidFill>
                  <a:srgbClr val="000000"/>
                </a:solidFill>
                <a:latin typeface="Calibri" panose="020F0502020204030204" pitchFamily="34" charset="0"/>
                <a:cs typeface="Calibri" panose="020F0502020204030204" pitchFamily="34" charset="0"/>
              </a:rPr>
              <a:t> </a:t>
            </a:r>
            <a:r>
              <a:rPr lang="es-ES" sz="3600" b="1" dirty="0" err="1">
                <a:solidFill>
                  <a:srgbClr val="000000"/>
                </a:solidFill>
                <a:latin typeface="Calibri" panose="020F0502020204030204" pitchFamily="34" charset="0"/>
                <a:cs typeface="Calibri" panose="020F0502020204030204" pitchFamily="34" charset="0"/>
              </a:rPr>
              <a:t>planet</a:t>
            </a:r>
            <a:r>
              <a:rPr lang="es-ES" sz="3600" b="1" dirty="0">
                <a:solidFill>
                  <a:srgbClr val="000000"/>
                </a:solidFill>
                <a:latin typeface="Calibri" panose="020F0502020204030204" pitchFamily="34" charset="0"/>
                <a:cs typeface="Calibri" panose="020F0502020204030204" pitchFamily="34" charset="0"/>
              </a:rPr>
              <a:t>, and </a:t>
            </a:r>
            <a:r>
              <a:rPr lang="es-ES" sz="3600" b="1" dirty="0" err="1">
                <a:solidFill>
                  <a:srgbClr val="000000"/>
                </a:solidFill>
                <a:latin typeface="Calibri" panose="020F0502020204030204" pitchFamily="34" charset="0"/>
                <a:cs typeface="Calibri" panose="020F0502020204030204" pitchFamily="34" charset="0"/>
              </a:rPr>
              <a:t>our</a:t>
            </a:r>
            <a:r>
              <a:rPr lang="es-ES" sz="3600" b="1" dirty="0">
                <a:solidFill>
                  <a:srgbClr val="000000"/>
                </a:solidFill>
                <a:latin typeface="Calibri" panose="020F0502020204030204" pitchFamily="34" charset="0"/>
                <a:cs typeface="Calibri" panose="020F0502020204030204" pitchFamily="34" charset="0"/>
              </a:rPr>
              <a:t> </a:t>
            </a:r>
            <a:r>
              <a:rPr lang="es-ES" sz="3600" b="1" dirty="0" err="1">
                <a:solidFill>
                  <a:srgbClr val="000000"/>
                </a:solidFill>
                <a:latin typeface="Calibri" panose="020F0502020204030204" pitchFamily="34" charset="0"/>
                <a:cs typeface="Calibri" panose="020F0502020204030204" pitchFamily="34" charset="0"/>
              </a:rPr>
              <a:t>bodies</a:t>
            </a:r>
            <a:r>
              <a:rPr lang="es-ES" sz="3600" b="1" dirty="0">
                <a:solidFill>
                  <a:srgbClr val="000000"/>
                </a:solidFill>
                <a:latin typeface="Calibri" panose="020F0502020204030204" pitchFamily="34" charset="0"/>
                <a:cs typeface="Calibri" panose="020F0502020204030204" pitchFamily="34" charset="0"/>
              </a:rPr>
              <a:t>, </a:t>
            </a:r>
            <a:r>
              <a:rPr lang="es-ES" sz="3600" b="1" dirty="0" err="1">
                <a:solidFill>
                  <a:srgbClr val="000000"/>
                </a:solidFill>
                <a:latin typeface="Calibri" panose="020F0502020204030204" pitchFamily="34" charset="0"/>
                <a:cs typeface="Calibri" panose="020F0502020204030204" pitchFamily="34" charset="0"/>
              </a:rPr>
              <a:t>live</a:t>
            </a:r>
            <a:r>
              <a:rPr lang="es-ES" sz="3600" b="1" dirty="0">
                <a:solidFill>
                  <a:srgbClr val="000000"/>
                </a:solidFill>
                <a:latin typeface="Calibri" panose="020F0502020204030204" pitchFamily="34" charset="0"/>
                <a:cs typeface="Calibri" panose="020F0502020204030204" pitchFamily="34" charset="0"/>
              </a:rPr>
              <a:t> in </a:t>
            </a:r>
            <a:r>
              <a:rPr lang="es-ES" sz="3600" b="1" i="1" dirty="0">
                <a:solidFill>
                  <a:srgbClr val="000000"/>
                </a:solidFill>
                <a:latin typeface="Calibri" panose="020F0502020204030204" pitchFamily="34" charset="0"/>
                <a:cs typeface="Calibri" panose="020F0502020204030204" pitchFamily="34" charset="0"/>
              </a:rPr>
              <a:t>time</a:t>
            </a:r>
            <a:endParaRPr sz="3600" b="1" i="1"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5134615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4" name="CuadroTexto 3"/>
          <p:cNvSpPr txBox="1"/>
          <p:nvPr/>
        </p:nvSpPr>
        <p:spPr>
          <a:xfrm>
            <a:off x="179512" y="1124744"/>
            <a:ext cx="2160846" cy="1015663"/>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marL="514350" indent="-514350">
              <a:buSzPct val="100000"/>
              <a:buFont typeface="+mj-lt"/>
              <a:buAutoNum type="arabicPeriod"/>
              <a:defRPr sz="3000">
                <a:latin typeface="Futura Condensed"/>
                <a:ea typeface="Futura Condensed"/>
                <a:cs typeface="Futura Condensed"/>
                <a:sym typeface="Futura Condensed"/>
              </a:defRPr>
            </a:pPr>
            <a:r>
              <a:rPr lang="es-ES" sz="1200" dirty="0" err="1">
                <a:solidFill>
                  <a:schemeClr val="bg1">
                    <a:lumMod val="75000"/>
                  </a:schemeClr>
                </a:solidFill>
                <a:latin typeface="Calibri"/>
                <a:cs typeface="Calibri"/>
              </a:rPr>
              <a:t>What</a:t>
            </a:r>
            <a:r>
              <a:rPr lang="es-ES" sz="1200" dirty="0">
                <a:solidFill>
                  <a:schemeClr val="bg1">
                    <a:lumMod val="75000"/>
                  </a:schemeClr>
                </a:solidFill>
                <a:latin typeface="Calibri"/>
                <a:cs typeface="Calibri"/>
              </a:rPr>
              <a:t> time </a:t>
            </a:r>
            <a:r>
              <a:rPr lang="es-ES" sz="1200" dirty="0" err="1">
                <a:solidFill>
                  <a:schemeClr val="bg1">
                    <a:lumMod val="75000"/>
                  </a:schemeClr>
                </a:solidFill>
                <a:latin typeface="Calibri"/>
                <a:cs typeface="Calibri"/>
              </a:rPr>
              <a:t>is</a:t>
            </a:r>
            <a:r>
              <a:rPr lang="es-ES" sz="1200" dirty="0">
                <a:solidFill>
                  <a:schemeClr val="bg1">
                    <a:lumMod val="75000"/>
                  </a:schemeClr>
                </a:solidFill>
                <a:latin typeface="Calibri"/>
                <a:cs typeface="Calibri"/>
              </a:rPr>
              <a:t> </a:t>
            </a:r>
            <a:r>
              <a:rPr lang="es-ES" sz="1200" dirty="0" err="1">
                <a:solidFill>
                  <a:schemeClr val="bg1">
                    <a:lumMod val="75000"/>
                  </a:schemeClr>
                </a:solidFill>
                <a:latin typeface="Calibri"/>
                <a:cs typeface="Calibri"/>
              </a:rPr>
              <a:t>it</a:t>
            </a:r>
            <a:endParaRPr lang="es-ES" sz="1200" dirty="0">
              <a:solidFill>
                <a:schemeClr val="bg1">
                  <a:lumMod val="75000"/>
                </a:schemeClr>
              </a:solidFill>
              <a:latin typeface="Calibri"/>
              <a:cs typeface="Calibri"/>
            </a:endParaRP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a:solidFill>
                  <a:schemeClr val="bg1">
                    <a:lumMod val="75000"/>
                  </a:schemeClr>
                </a:solidFill>
                <a:latin typeface="Calibri"/>
                <a:cs typeface="Calibri"/>
              </a:rPr>
              <a:t>Light at </a:t>
            </a:r>
            <a:r>
              <a:rPr lang="es-AR" sz="1200" dirty="0" err="1">
                <a:solidFill>
                  <a:schemeClr val="bg1">
                    <a:lumMod val="75000"/>
                  </a:schemeClr>
                </a:solidFill>
                <a:latin typeface="Calibri"/>
                <a:cs typeface="Calibri"/>
              </a:rPr>
              <a:t>night</a:t>
            </a:r>
            <a:r>
              <a:rPr lang="es-AR" sz="1200" dirty="0">
                <a:solidFill>
                  <a:schemeClr val="bg1">
                    <a:lumMod val="75000"/>
                  </a:schemeClr>
                </a:solidFill>
                <a:latin typeface="Calibri"/>
                <a:cs typeface="Calibri"/>
              </a:rPr>
              <a:t> (and </a:t>
            </a:r>
            <a:r>
              <a:rPr lang="es-AR" sz="1200" dirty="0" err="1">
                <a:solidFill>
                  <a:schemeClr val="bg1">
                    <a:lumMod val="75000"/>
                  </a:schemeClr>
                </a:solidFill>
                <a:latin typeface="Calibri"/>
                <a:cs typeface="Calibri"/>
              </a:rPr>
              <a:t>day</a:t>
            </a:r>
            <a:r>
              <a:rPr lang="es-AR" sz="1200" dirty="0">
                <a:solidFill>
                  <a:schemeClr val="bg1">
                    <a:lumMod val="75000"/>
                  </a:schemeClr>
                </a:solidFill>
                <a:latin typeface="Calibri"/>
                <a:cs typeface="Calibri"/>
              </a:rPr>
              <a:t>)</a:t>
            </a: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err="1">
                <a:solidFill>
                  <a:schemeClr val="bg1">
                    <a:lumMod val="75000"/>
                  </a:schemeClr>
                </a:solidFill>
                <a:latin typeface="Calibri"/>
                <a:cs typeface="Calibri"/>
              </a:rPr>
              <a:t>The</a:t>
            </a:r>
            <a:r>
              <a:rPr lang="es-AR" sz="1200" dirty="0">
                <a:solidFill>
                  <a:schemeClr val="bg1">
                    <a:lumMod val="75000"/>
                  </a:schemeClr>
                </a:solidFill>
                <a:latin typeface="Calibri"/>
                <a:cs typeface="Calibri"/>
              </a:rPr>
              <a:t> </a:t>
            </a:r>
            <a:r>
              <a:rPr lang="es-AR" sz="1200" dirty="0" err="1">
                <a:solidFill>
                  <a:schemeClr val="bg1">
                    <a:lumMod val="75000"/>
                  </a:schemeClr>
                </a:solidFill>
                <a:latin typeface="Calibri"/>
                <a:cs typeface="Calibri"/>
              </a:rPr>
              <a:t>circadian</a:t>
            </a:r>
            <a:r>
              <a:rPr lang="es-AR" sz="1200" dirty="0">
                <a:solidFill>
                  <a:schemeClr val="bg1">
                    <a:lumMod val="75000"/>
                  </a:schemeClr>
                </a:solidFill>
                <a:latin typeface="Calibri"/>
                <a:cs typeface="Calibri"/>
              </a:rPr>
              <a:t> hospital</a:t>
            </a: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err="1">
                <a:latin typeface="Calibri"/>
                <a:cs typeface="Calibri"/>
              </a:rPr>
              <a:t>School</a:t>
            </a:r>
            <a:r>
              <a:rPr lang="es-AR" sz="1200" dirty="0">
                <a:latin typeface="Calibri"/>
                <a:cs typeface="Calibri"/>
              </a:rPr>
              <a:t> timing</a:t>
            </a: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err="1">
                <a:solidFill>
                  <a:schemeClr val="bg1">
                    <a:lumMod val="75000"/>
                  </a:schemeClr>
                </a:solidFill>
                <a:latin typeface="Calibri"/>
                <a:cs typeface="Calibri"/>
              </a:rPr>
              <a:t>Working</a:t>
            </a:r>
            <a:r>
              <a:rPr lang="es-AR" sz="1200" dirty="0">
                <a:solidFill>
                  <a:schemeClr val="bg1">
                    <a:lumMod val="75000"/>
                  </a:schemeClr>
                </a:solidFill>
                <a:latin typeface="Calibri"/>
                <a:cs typeface="Calibri"/>
              </a:rPr>
              <a:t> </a:t>
            </a:r>
            <a:r>
              <a:rPr lang="es-AR" sz="1200" dirty="0" err="1">
                <a:solidFill>
                  <a:schemeClr val="bg1">
                    <a:lumMod val="75000"/>
                  </a:schemeClr>
                </a:solidFill>
                <a:latin typeface="Calibri"/>
                <a:cs typeface="Calibri"/>
              </a:rPr>
              <a:t>across</a:t>
            </a:r>
            <a:r>
              <a:rPr lang="es-AR" sz="1200" dirty="0">
                <a:solidFill>
                  <a:schemeClr val="bg1">
                    <a:lumMod val="75000"/>
                  </a:schemeClr>
                </a:solidFill>
                <a:latin typeface="Calibri"/>
                <a:cs typeface="Calibri"/>
              </a:rPr>
              <a:t> </a:t>
            </a:r>
            <a:r>
              <a:rPr lang="es-AR" sz="1200" dirty="0" err="1">
                <a:solidFill>
                  <a:schemeClr val="bg1">
                    <a:lumMod val="75000"/>
                  </a:schemeClr>
                </a:solidFill>
                <a:latin typeface="Calibri"/>
                <a:cs typeface="Calibri"/>
              </a:rPr>
              <a:t>the</a:t>
            </a:r>
            <a:r>
              <a:rPr lang="es-AR" sz="1200" dirty="0">
                <a:solidFill>
                  <a:schemeClr val="bg1">
                    <a:lumMod val="75000"/>
                  </a:schemeClr>
                </a:solidFill>
                <a:latin typeface="Calibri"/>
                <a:cs typeface="Calibri"/>
              </a:rPr>
              <a:t> </a:t>
            </a:r>
            <a:r>
              <a:rPr lang="es-AR" sz="1200" dirty="0" err="1">
                <a:solidFill>
                  <a:schemeClr val="bg1">
                    <a:lumMod val="75000"/>
                  </a:schemeClr>
                </a:solidFill>
                <a:latin typeface="Calibri"/>
                <a:cs typeface="Calibri"/>
              </a:rPr>
              <a:t>clock</a:t>
            </a:r>
            <a:endParaRPr sz="1200" dirty="0">
              <a:solidFill>
                <a:schemeClr val="bg1">
                  <a:lumMod val="75000"/>
                </a:schemeClr>
              </a:solidFill>
              <a:latin typeface="Calibri"/>
              <a:cs typeface="Calibri"/>
            </a:endParaRPr>
          </a:p>
        </p:txBody>
      </p:sp>
      <p:sp>
        <p:nvSpPr>
          <p:cNvPr id="2" name="CuadroTexto 1">
            <a:extLst>
              <a:ext uri="{FF2B5EF4-FFF2-40B4-BE49-F238E27FC236}">
                <a16:creationId xmlns:a16="http://schemas.microsoft.com/office/drawing/2014/main" id="{0515CB53-3ACD-2373-F7AC-51B6E82F6C14}"/>
              </a:ext>
            </a:extLst>
          </p:cNvPr>
          <p:cNvSpPr txBox="1"/>
          <p:nvPr/>
        </p:nvSpPr>
        <p:spPr>
          <a:xfrm>
            <a:off x="1737099" y="250408"/>
            <a:ext cx="6669583" cy="1200329"/>
          </a:xfrm>
          <a:prstGeom prst="rect">
            <a:avLst/>
          </a:prstGeom>
          <a:noFill/>
        </p:spPr>
        <p:txBody>
          <a:bodyPr wrap="none" rtlCol="0">
            <a:spAutoFit/>
          </a:bodyPr>
          <a:lstStyle/>
          <a:p>
            <a:r>
              <a:rPr lang="es-AR" sz="3600" b="1" dirty="0">
                <a:latin typeface="Calibri" panose="020F0502020204030204" pitchFamily="34" charset="0"/>
                <a:cs typeface="Calibri" panose="020F0502020204030204" pitchFamily="34" charset="0"/>
              </a:rPr>
              <a:t>FIVE POLICIES FOR CHRONOCITIES</a:t>
            </a:r>
          </a:p>
          <a:p>
            <a:endParaRPr lang="es-AR" dirty="0"/>
          </a:p>
          <a:p>
            <a:endParaRPr lang="es-AR" dirty="0"/>
          </a:p>
        </p:txBody>
      </p:sp>
      <p:sp>
        <p:nvSpPr>
          <p:cNvPr id="3" name="CuadroTexto 2">
            <a:extLst>
              <a:ext uri="{FF2B5EF4-FFF2-40B4-BE49-F238E27FC236}">
                <a16:creationId xmlns:a16="http://schemas.microsoft.com/office/drawing/2014/main" id="{D9C95E89-BF6F-3215-949C-ACD38DA3F4F0}"/>
              </a:ext>
            </a:extLst>
          </p:cNvPr>
          <p:cNvSpPr txBox="1"/>
          <p:nvPr/>
        </p:nvSpPr>
        <p:spPr>
          <a:xfrm>
            <a:off x="2843808" y="1916832"/>
            <a:ext cx="3198311" cy="1938992"/>
          </a:xfrm>
          <a:prstGeom prst="rect">
            <a:avLst/>
          </a:prstGeom>
          <a:noFill/>
        </p:spPr>
        <p:txBody>
          <a:bodyPr wrap="none" rtlCol="0">
            <a:spAutoFit/>
          </a:bodyPr>
          <a:lstStyle/>
          <a:p>
            <a:r>
              <a:rPr lang="es-AR" sz="3000" dirty="0" err="1">
                <a:latin typeface="Calibri" panose="020F0502020204030204" pitchFamily="34" charset="0"/>
                <a:cs typeface="Calibri" panose="020F0502020204030204" pitchFamily="34" charset="0"/>
              </a:rPr>
              <a:t>School</a:t>
            </a:r>
            <a:r>
              <a:rPr lang="es-AR" sz="3000" dirty="0">
                <a:latin typeface="Calibri" panose="020F0502020204030204" pitchFamily="34" charset="0"/>
                <a:cs typeface="Calibri" panose="020F0502020204030204" pitchFamily="34" charset="0"/>
              </a:rPr>
              <a:t> timing</a:t>
            </a:r>
          </a:p>
          <a:p>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School</a:t>
            </a:r>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start</a:t>
            </a:r>
            <a:r>
              <a:rPr lang="es-AR" sz="3000" dirty="0">
                <a:latin typeface="Calibri" panose="020F0502020204030204" pitchFamily="34" charset="0"/>
                <a:cs typeface="Calibri" panose="020F0502020204030204" pitchFamily="34" charset="0"/>
              </a:rPr>
              <a:t>-times</a:t>
            </a:r>
          </a:p>
          <a:p>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School</a:t>
            </a:r>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schedules</a:t>
            </a:r>
            <a:endParaRPr lang="es-AR" sz="3000" dirty="0">
              <a:latin typeface="Calibri" panose="020F0502020204030204" pitchFamily="34" charset="0"/>
              <a:cs typeface="Calibri" panose="020F0502020204030204" pitchFamily="34" charset="0"/>
            </a:endParaRPr>
          </a:p>
          <a:p>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Illumination</a:t>
            </a:r>
            <a:endParaRPr lang="es-AR" sz="3000" dirty="0">
              <a:latin typeface="Calibri" panose="020F0502020204030204" pitchFamily="34" charset="0"/>
              <a:cs typeface="Calibri" panose="020F0502020204030204" pitchFamily="34" charset="0"/>
            </a:endParaRPr>
          </a:p>
        </p:txBody>
      </p:sp>
      <p:pic>
        <p:nvPicPr>
          <p:cNvPr id="4" name="8 Imagen" descr="15.jpg">
            <a:extLst>
              <a:ext uri="{FF2B5EF4-FFF2-40B4-BE49-F238E27FC236}">
                <a16:creationId xmlns:a16="http://schemas.microsoft.com/office/drawing/2014/main" id="{B71783C0-A491-939E-80EF-A8B90E0F8389}"/>
              </a:ext>
            </a:extLst>
          </p:cNvPr>
          <p:cNvPicPr>
            <a:picLocks noChangeAspect="1"/>
          </p:cNvPicPr>
          <p:nvPr/>
        </p:nvPicPr>
        <p:blipFill>
          <a:blip r:embed="rId2"/>
          <a:srcRect/>
          <a:stretch>
            <a:fillRect/>
          </a:stretch>
        </p:blipFill>
        <p:spPr bwMode="auto">
          <a:xfrm>
            <a:off x="6427896" y="3501008"/>
            <a:ext cx="2716104" cy="3353817"/>
          </a:xfrm>
          <a:prstGeom prst="rect">
            <a:avLst/>
          </a:prstGeom>
          <a:noFill/>
          <a:ln w="9525">
            <a:noFill/>
            <a:miter lim="800000"/>
            <a:headEnd/>
            <a:tailEnd/>
          </a:ln>
        </p:spPr>
      </p:pic>
    </p:spTree>
    <p:extLst>
      <p:ext uri="{BB962C8B-B14F-4D97-AF65-F5344CB8AC3E}">
        <p14:creationId xmlns:p14="http://schemas.microsoft.com/office/powerpoint/2010/main" val="289109454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C19ACD5-B05D-C64B-ACDF-92947539FD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13402"/>
            <a:ext cx="9144000" cy="3231196"/>
          </a:xfrm>
          <a:prstGeom prst="rect">
            <a:avLst/>
          </a:prstGeom>
        </p:spPr>
      </p:pic>
      <p:sp>
        <p:nvSpPr>
          <p:cNvPr id="2" name="Marcador de número de diapositiva 1">
            <a:extLst>
              <a:ext uri="{FF2B5EF4-FFF2-40B4-BE49-F238E27FC236}">
                <a16:creationId xmlns:a16="http://schemas.microsoft.com/office/drawing/2014/main" id="{352CAA81-F1B3-49F8-ECEF-99B47EE94A62}"/>
              </a:ext>
            </a:extLst>
          </p:cNvPr>
          <p:cNvSpPr>
            <a:spLocks noGrp="1"/>
          </p:cNvSpPr>
          <p:nvPr>
            <p:ph type="sldNum" sz="quarter" idx="12"/>
          </p:nvPr>
        </p:nvSpPr>
        <p:spPr/>
        <p:txBody>
          <a:bodyPr/>
          <a:lstStyle/>
          <a:p>
            <a:fld id="{5372E0CB-45C3-FC42-8DC1-40BE16508B7B}" type="slidenum">
              <a:rPr lang="es-AR" smtClean="0"/>
              <a:t>21</a:t>
            </a:fld>
            <a:endParaRPr lang="es-AR"/>
          </a:p>
        </p:txBody>
      </p:sp>
    </p:spTree>
    <p:extLst>
      <p:ext uri="{BB962C8B-B14F-4D97-AF65-F5344CB8AC3E}">
        <p14:creationId xmlns:p14="http://schemas.microsoft.com/office/powerpoint/2010/main" val="5382014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4" name="CuadroTexto 3"/>
          <p:cNvSpPr txBox="1"/>
          <p:nvPr/>
        </p:nvSpPr>
        <p:spPr>
          <a:xfrm>
            <a:off x="179512" y="1124744"/>
            <a:ext cx="2160846" cy="1015663"/>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marL="514350" indent="-514350">
              <a:buSzPct val="100000"/>
              <a:buFont typeface="+mj-lt"/>
              <a:buAutoNum type="arabicPeriod"/>
              <a:defRPr sz="3000">
                <a:latin typeface="Futura Condensed"/>
                <a:ea typeface="Futura Condensed"/>
                <a:cs typeface="Futura Condensed"/>
                <a:sym typeface="Futura Condensed"/>
              </a:defRPr>
            </a:pPr>
            <a:r>
              <a:rPr lang="es-ES" sz="1200" dirty="0" err="1">
                <a:solidFill>
                  <a:schemeClr val="bg1">
                    <a:lumMod val="75000"/>
                  </a:schemeClr>
                </a:solidFill>
                <a:latin typeface="Calibri"/>
                <a:cs typeface="Calibri"/>
              </a:rPr>
              <a:t>What</a:t>
            </a:r>
            <a:r>
              <a:rPr lang="es-ES" sz="1200" dirty="0">
                <a:solidFill>
                  <a:schemeClr val="bg1">
                    <a:lumMod val="75000"/>
                  </a:schemeClr>
                </a:solidFill>
                <a:latin typeface="Calibri"/>
                <a:cs typeface="Calibri"/>
              </a:rPr>
              <a:t> time </a:t>
            </a:r>
            <a:r>
              <a:rPr lang="es-ES" sz="1200" dirty="0" err="1">
                <a:solidFill>
                  <a:schemeClr val="bg1">
                    <a:lumMod val="75000"/>
                  </a:schemeClr>
                </a:solidFill>
                <a:latin typeface="Calibri"/>
                <a:cs typeface="Calibri"/>
              </a:rPr>
              <a:t>is</a:t>
            </a:r>
            <a:r>
              <a:rPr lang="es-ES" sz="1200" dirty="0">
                <a:solidFill>
                  <a:schemeClr val="bg1">
                    <a:lumMod val="75000"/>
                  </a:schemeClr>
                </a:solidFill>
                <a:latin typeface="Calibri"/>
                <a:cs typeface="Calibri"/>
              </a:rPr>
              <a:t> </a:t>
            </a:r>
            <a:r>
              <a:rPr lang="es-ES" sz="1200" dirty="0" err="1">
                <a:solidFill>
                  <a:schemeClr val="bg1">
                    <a:lumMod val="75000"/>
                  </a:schemeClr>
                </a:solidFill>
                <a:latin typeface="Calibri"/>
                <a:cs typeface="Calibri"/>
              </a:rPr>
              <a:t>it</a:t>
            </a:r>
            <a:endParaRPr lang="es-ES" sz="1200" dirty="0">
              <a:solidFill>
                <a:schemeClr val="bg1">
                  <a:lumMod val="75000"/>
                </a:schemeClr>
              </a:solidFill>
              <a:latin typeface="Calibri"/>
              <a:cs typeface="Calibri"/>
            </a:endParaRP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a:solidFill>
                  <a:schemeClr val="bg1">
                    <a:lumMod val="75000"/>
                  </a:schemeClr>
                </a:solidFill>
                <a:latin typeface="Calibri"/>
                <a:cs typeface="Calibri"/>
              </a:rPr>
              <a:t>Light at </a:t>
            </a:r>
            <a:r>
              <a:rPr lang="es-AR" sz="1200" dirty="0" err="1">
                <a:solidFill>
                  <a:schemeClr val="bg1">
                    <a:lumMod val="75000"/>
                  </a:schemeClr>
                </a:solidFill>
                <a:latin typeface="Calibri"/>
                <a:cs typeface="Calibri"/>
              </a:rPr>
              <a:t>night</a:t>
            </a:r>
            <a:r>
              <a:rPr lang="es-AR" sz="1200" dirty="0">
                <a:solidFill>
                  <a:schemeClr val="bg1">
                    <a:lumMod val="75000"/>
                  </a:schemeClr>
                </a:solidFill>
                <a:latin typeface="Calibri"/>
                <a:cs typeface="Calibri"/>
              </a:rPr>
              <a:t> (and </a:t>
            </a:r>
            <a:r>
              <a:rPr lang="es-AR" sz="1200" dirty="0" err="1">
                <a:solidFill>
                  <a:schemeClr val="bg1">
                    <a:lumMod val="75000"/>
                  </a:schemeClr>
                </a:solidFill>
                <a:latin typeface="Calibri"/>
                <a:cs typeface="Calibri"/>
              </a:rPr>
              <a:t>day</a:t>
            </a:r>
            <a:r>
              <a:rPr lang="es-AR" sz="1200" dirty="0">
                <a:solidFill>
                  <a:schemeClr val="bg1">
                    <a:lumMod val="75000"/>
                  </a:schemeClr>
                </a:solidFill>
                <a:latin typeface="Calibri"/>
                <a:cs typeface="Calibri"/>
              </a:rPr>
              <a:t>)</a:t>
            </a: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err="1">
                <a:solidFill>
                  <a:schemeClr val="bg1">
                    <a:lumMod val="75000"/>
                  </a:schemeClr>
                </a:solidFill>
                <a:latin typeface="Calibri"/>
                <a:cs typeface="Calibri"/>
              </a:rPr>
              <a:t>The</a:t>
            </a:r>
            <a:r>
              <a:rPr lang="es-AR" sz="1200" dirty="0">
                <a:solidFill>
                  <a:schemeClr val="bg1">
                    <a:lumMod val="75000"/>
                  </a:schemeClr>
                </a:solidFill>
                <a:latin typeface="Calibri"/>
                <a:cs typeface="Calibri"/>
              </a:rPr>
              <a:t> </a:t>
            </a:r>
            <a:r>
              <a:rPr lang="es-AR" sz="1200" dirty="0" err="1">
                <a:solidFill>
                  <a:schemeClr val="bg1">
                    <a:lumMod val="75000"/>
                  </a:schemeClr>
                </a:solidFill>
                <a:latin typeface="Calibri"/>
                <a:cs typeface="Calibri"/>
              </a:rPr>
              <a:t>circadian</a:t>
            </a:r>
            <a:r>
              <a:rPr lang="es-AR" sz="1200" dirty="0">
                <a:solidFill>
                  <a:schemeClr val="bg1">
                    <a:lumMod val="75000"/>
                  </a:schemeClr>
                </a:solidFill>
                <a:latin typeface="Calibri"/>
                <a:cs typeface="Calibri"/>
              </a:rPr>
              <a:t> hospital</a:t>
            </a: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err="1">
                <a:solidFill>
                  <a:schemeClr val="bg1">
                    <a:lumMod val="75000"/>
                  </a:schemeClr>
                </a:solidFill>
                <a:latin typeface="Calibri"/>
                <a:cs typeface="Calibri"/>
              </a:rPr>
              <a:t>School</a:t>
            </a:r>
            <a:r>
              <a:rPr lang="es-AR" sz="1200" dirty="0">
                <a:solidFill>
                  <a:schemeClr val="bg1">
                    <a:lumMod val="75000"/>
                  </a:schemeClr>
                </a:solidFill>
                <a:latin typeface="Calibri"/>
                <a:cs typeface="Calibri"/>
              </a:rPr>
              <a:t> timing</a:t>
            </a:r>
          </a:p>
          <a:p>
            <a:pPr marL="514350" indent="-514350">
              <a:buSzPct val="100000"/>
              <a:buFont typeface="+mj-lt"/>
              <a:buAutoNum type="arabicPeriod"/>
              <a:defRPr sz="3000">
                <a:latin typeface="Futura Condensed"/>
                <a:ea typeface="Futura Condensed"/>
                <a:cs typeface="Futura Condensed"/>
                <a:sym typeface="Futura Condensed"/>
              </a:defRPr>
            </a:pPr>
            <a:r>
              <a:rPr lang="es-AR" sz="1200" dirty="0" err="1">
                <a:latin typeface="Calibri"/>
                <a:cs typeface="Calibri"/>
              </a:rPr>
              <a:t>Working</a:t>
            </a:r>
            <a:r>
              <a:rPr lang="es-AR" sz="1200" dirty="0">
                <a:latin typeface="Calibri"/>
                <a:cs typeface="Calibri"/>
              </a:rPr>
              <a:t> </a:t>
            </a:r>
            <a:r>
              <a:rPr lang="es-AR" sz="1200" dirty="0" err="1">
                <a:latin typeface="Calibri"/>
                <a:cs typeface="Calibri"/>
              </a:rPr>
              <a:t>across</a:t>
            </a:r>
            <a:r>
              <a:rPr lang="es-AR" sz="1200" dirty="0">
                <a:latin typeface="Calibri"/>
                <a:cs typeface="Calibri"/>
              </a:rPr>
              <a:t> </a:t>
            </a:r>
            <a:r>
              <a:rPr lang="es-AR" sz="1200" dirty="0" err="1">
                <a:latin typeface="Calibri"/>
                <a:cs typeface="Calibri"/>
              </a:rPr>
              <a:t>the</a:t>
            </a:r>
            <a:r>
              <a:rPr lang="es-AR" sz="1200" dirty="0">
                <a:latin typeface="Calibri"/>
                <a:cs typeface="Calibri"/>
              </a:rPr>
              <a:t> </a:t>
            </a:r>
            <a:r>
              <a:rPr lang="es-AR" sz="1200" dirty="0" err="1">
                <a:latin typeface="Calibri"/>
                <a:cs typeface="Calibri"/>
              </a:rPr>
              <a:t>clock</a:t>
            </a:r>
            <a:endParaRPr sz="1200" dirty="0">
              <a:latin typeface="Calibri"/>
              <a:cs typeface="Calibri"/>
            </a:endParaRPr>
          </a:p>
        </p:txBody>
      </p:sp>
      <p:sp>
        <p:nvSpPr>
          <p:cNvPr id="2" name="CuadroTexto 1">
            <a:extLst>
              <a:ext uri="{FF2B5EF4-FFF2-40B4-BE49-F238E27FC236}">
                <a16:creationId xmlns:a16="http://schemas.microsoft.com/office/drawing/2014/main" id="{0515CB53-3ACD-2373-F7AC-51B6E82F6C14}"/>
              </a:ext>
            </a:extLst>
          </p:cNvPr>
          <p:cNvSpPr txBox="1"/>
          <p:nvPr/>
        </p:nvSpPr>
        <p:spPr>
          <a:xfrm>
            <a:off x="1737099" y="250408"/>
            <a:ext cx="6669583" cy="1200329"/>
          </a:xfrm>
          <a:prstGeom prst="rect">
            <a:avLst/>
          </a:prstGeom>
          <a:noFill/>
        </p:spPr>
        <p:txBody>
          <a:bodyPr wrap="none" rtlCol="0">
            <a:spAutoFit/>
          </a:bodyPr>
          <a:lstStyle/>
          <a:p>
            <a:r>
              <a:rPr lang="es-AR" sz="3600" b="1" dirty="0">
                <a:latin typeface="Calibri" panose="020F0502020204030204" pitchFamily="34" charset="0"/>
                <a:cs typeface="Calibri" panose="020F0502020204030204" pitchFamily="34" charset="0"/>
              </a:rPr>
              <a:t>FIVE POLICIES FOR CHRONOCITIES</a:t>
            </a:r>
          </a:p>
          <a:p>
            <a:endParaRPr lang="es-AR" dirty="0"/>
          </a:p>
          <a:p>
            <a:endParaRPr lang="es-AR" dirty="0"/>
          </a:p>
        </p:txBody>
      </p:sp>
      <p:pic>
        <p:nvPicPr>
          <p:cNvPr id="3" name="Imagen 2">
            <a:extLst>
              <a:ext uri="{FF2B5EF4-FFF2-40B4-BE49-F238E27FC236}">
                <a16:creationId xmlns:a16="http://schemas.microsoft.com/office/drawing/2014/main" id="{9A5C8A1D-50FC-C700-6E3D-B893C2E587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5958" y="5156582"/>
            <a:ext cx="2943722" cy="1701418"/>
          </a:xfrm>
          <a:prstGeom prst="rect">
            <a:avLst/>
          </a:prstGeom>
        </p:spPr>
      </p:pic>
      <p:sp>
        <p:nvSpPr>
          <p:cNvPr id="4" name="CuadroTexto 3">
            <a:extLst>
              <a:ext uri="{FF2B5EF4-FFF2-40B4-BE49-F238E27FC236}">
                <a16:creationId xmlns:a16="http://schemas.microsoft.com/office/drawing/2014/main" id="{98637BF7-0654-2578-AA66-9AF9FFF0572E}"/>
              </a:ext>
            </a:extLst>
          </p:cNvPr>
          <p:cNvSpPr txBox="1"/>
          <p:nvPr/>
        </p:nvSpPr>
        <p:spPr>
          <a:xfrm>
            <a:off x="2843808" y="1916832"/>
            <a:ext cx="2500877" cy="2400657"/>
          </a:xfrm>
          <a:prstGeom prst="rect">
            <a:avLst/>
          </a:prstGeom>
          <a:noFill/>
        </p:spPr>
        <p:txBody>
          <a:bodyPr wrap="none" rtlCol="0">
            <a:spAutoFit/>
          </a:bodyPr>
          <a:lstStyle/>
          <a:p>
            <a:r>
              <a:rPr lang="es-AR" sz="3000" dirty="0" err="1">
                <a:latin typeface="Calibri" panose="020F0502020204030204" pitchFamily="34" charset="0"/>
                <a:cs typeface="Calibri" panose="020F0502020204030204" pitchFamily="34" charset="0"/>
              </a:rPr>
              <a:t>Work</a:t>
            </a:r>
            <a:r>
              <a:rPr lang="es-AR" sz="3000" dirty="0">
                <a:latin typeface="Calibri" panose="020F0502020204030204" pitchFamily="34" charset="0"/>
                <a:cs typeface="Calibri" panose="020F0502020204030204" pitchFamily="34" charset="0"/>
              </a:rPr>
              <a:t> timing</a:t>
            </a:r>
          </a:p>
          <a:p>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Working</a:t>
            </a:r>
            <a:r>
              <a:rPr lang="es-AR" sz="3000" dirty="0">
                <a:latin typeface="Calibri" panose="020F0502020204030204" pitchFamily="34" charset="0"/>
                <a:cs typeface="Calibri" panose="020F0502020204030204" pitchFamily="34" charset="0"/>
              </a:rPr>
              <a:t> time</a:t>
            </a:r>
          </a:p>
          <a:p>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Shiftwork</a:t>
            </a:r>
            <a:endParaRPr lang="es-AR" sz="3000" dirty="0">
              <a:latin typeface="Calibri" panose="020F0502020204030204" pitchFamily="34" charset="0"/>
              <a:cs typeface="Calibri" panose="020F0502020204030204" pitchFamily="34" charset="0"/>
            </a:endParaRPr>
          </a:p>
          <a:p>
            <a:r>
              <a:rPr lang="es-AR" sz="3000" dirty="0">
                <a:latin typeface="Calibri" panose="020F0502020204030204" pitchFamily="34" charset="0"/>
                <a:cs typeface="Calibri" panose="020F0502020204030204" pitchFamily="34" charset="0"/>
              </a:rPr>
              <a:t>- Fatigue</a:t>
            </a:r>
          </a:p>
          <a:p>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Illumination</a:t>
            </a:r>
            <a:endParaRPr lang="es-AR" sz="3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5338011"/>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515CB53-3ACD-2373-F7AC-51B6E82F6C14}"/>
              </a:ext>
            </a:extLst>
          </p:cNvPr>
          <p:cNvSpPr txBox="1"/>
          <p:nvPr/>
        </p:nvSpPr>
        <p:spPr>
          <a:xfrm>
            <a:off x="3163889" y="260648"/>
            <a:ext cx="2816220" cy="1200329"/>
          </a:xfrm>
          <a:prstGeom prst="rect">
            <a:avLst/>
          </a:prstGeom>
          <a:noFill/>
        </p:spPr>
        <p:txBody>
          <a:bodyPr wrap="none" rtlCol="0">
            <a:spAutoFit/>
          </a:bodyPr>
          <a:lstStyle/>
          <a:p>
            <a:r>
              <a:rPr lang="es-AR" sz="3600" b="1" dirty="0">
                <a:latin typeface="Calibri" panose="020F0502020204030204" pitchFamily="34" charset="0"/>
                <a:cs typeface="Calibri" panose="020F0502020204030204" pitchFamily="34" charset="0"/>
              </a:rPr>
              <a:t>IN SUMMARY</a:t>
            </a:r>
          </a:p>
          <a:p>
            <a:endParaRPr lang="es-AR" dirty="0"/>
          </a:p>
          <a:p>
            <a:endParaRPr lang="es-AR" dirty="0"/>
          </a:p>
        </p:txBody>
      </p:sp>
      <p:sp>
        <p:nvSpPr>
          <p:cNvPr id="4" name="CuadroTexto 3">
            <a:extLst>
              <a:ext uri="{FF2B5EF4-FFF2-40B4-BE49-F238E27FC236}">
                <a16:creationId xmlns:a16="http://schemas.microsoft.com/office/drawing/2014/main" id="{98637BF7-0654-2578-AA66-9AF9FFF0572E}"/>
              </a:ext>
            </a:extLst>
          </p:cNvPr>
          <p:cNvSpPr txBox="1"/>
          <p:nvPr/>
        </p:nvSpPr>
        <p:spPr>
          <a:xfrm>
            <a:off x="1781556" y="2348880"/>
            <a:ext cx="5580887" cy="1938992"/>
          </a:xfrm>
          <a:prstGeom prst="rect">
            <a:avLst/>
          </a:prstGeom>
          <a:noFill/>
        </p:spPr>
        <p:txBody>
          <a:bodyPr wrap="none" rtlCol="0">
            <a:spAutoFit/>
          </a:bodyPr>
          <a:lstStyle/>
          <a:p>
            <a:pPr marL="457200" indent="-457200">
              <a:buFont typeface="Arial" panose="020B0604020202020204" pitchFamily="34" charset="0"/>
              <a:buChar char="•"/>
            </a:pPr>
            <a:r>
              <a:rPr lang="es-AR" sz="3000" dirty="0">
                <a:latin typeface="Calibri" panose="020F0502020204030204" pitchFamily="34" charset="0"/>
                <a:cs typeface="Calibri" panose="020F0502020204030204" pitchFamily="34" charset="0"/>
              </a:rPr>
              <a:t>Define/</a:t>
            </a:r>
            <a:r>
              <a:rPr lang="es-AR" sz="3000" dirty="0" err="1">
                <a:latin typeface="Calibri" panose="020F0502020204030204" pitchFamily="34" charset="0"/>
                <a:cs typeface="Calibri" panose="020F0502020204030204" pitchFamily="34" charset="0"/>
              </a:rPr>
              <a:t>Measure</a:t>
            </a:r>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sleep</a:t>
            </a:r>
            <a:r>
              <a:rPr lang="es-AR" sz="3000" dirty="0">
                <a:latin typeface="Calibri" panose="020F0502020204030204" pitchFamily="34" charset="0"/>
                <a:cs typeface="Calibri" panose="020F0502020204030204" pitchFamily="34" charset="0"/>
              </a:rPr>
              <a:t> capital</a:t>
            </a:r>
          </a:p>
          <a:p>
            <a:pPr marL="457200" indent="-457200">
              <a:buFont typeface="Arial" panose="020B0604020202020204" pitchFamily="34" charset="0"/>
              <a:buChar char="•"/>
            </a:pPr>
            <a:r>
              <a:rPr lang="es-AR" sz="3000" dirty="0">
                <a:latin typeface="Calibri" panose="020F0502020204030204" pitchFamily="34" charset="0"/>
                <a:cs typeface="Calibri" panose="020F0502020204030204" pitchFamily="34" charset="0"/>
              </a:rPr>
              <a:t>Data, data, data</a:t>
            </a:r>
          </a:p>
          <a:p>
            <a:pPr marL="457200" indent="-457200">
              <a:buFont typeface="Arial" panose="020B0604020202020204" pitchFamily="34" charset="0"/>
              <a:buChar char="•"/>
            </a:pPr>
            <a:r>
              <a:rPr lang="es-AR" sz="3000" dirty="0" err="1">
                <a:latin typeface="Calibri" panose="020F0502020204030204" pitchFamily="34" charset="0"/>
                <a:cs typeface="Calibri" panose="020F0502020204030204" pitchFamily="34" charset="0"/>
              </a:rPr>
              <a:t>Exposed</a:t>
            </a:r>
            <a:r>
              <a:rPr lang="es-AR" sz="3000" dirty="0">
                <a:latin typeface="Calibri" panose="020F0502020204030204" pitchFamily="34" charset="0"/>
                <a:cs typeface="Calibri" panose="020F0502020204030204" pitchFamily="34" charset="0"/>
              </a:rPr>
              <a:t> and </a:t>
            </a:r>
            <a:r>
              <a:rPr lang="es-AR" sz="3000" dirty="0" err="1">
                <a:latin typeface="Calibri" panose="020F0502020204030204" pitchFamily="34" charset="0"/>
                <a:cs typeface="Calibri" panose="020F0502020204030204" pitchFamily="34" charset="0"/>
              </a:rPr>
              <a:t>hidden</a:t>
            </a:r>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sleep</a:t>
            </a:r>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costs</a:t>
            </a:r>
            <a:endParaRPr lang="es-AR" sz="30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s-AR" sz="3000" dirty="0" err="1">
                <a:latin typeface="Calibri" panose="020F0502020204030204" pitchFamily="34" charset="0"/>
                <a:cs typeface="Calibri" panose="020F0502020204030204" pitchFamily="34" charset="0"/>
              </a:rPr>
              <a:t>Sleep</a:t>
            </a:r>
            <a:r>
              <a:rPr lang="es-AR" sz="3000" dirty="0">
                <a:latin typeface="Calibri" panose="020F0502020204030204" pitchFamily="34" charset="0"/>
                <a:cs typeface="Calibri" panose="020F0502020204030204" pitchFamily="34" charset="0"/>
              </a:rPr>
              <a:t> and </a:t>
            </a:r>
            <a:r>
              <a:rPr lang="es-AR" sz="3000" dirty="0" err="1">
                <a:latin typeface="Calibri" panose="020F0502020204030204" pitchFamily="34" charset="0"/>
                <a:cs typeface="Calibri" panose="020F0502020204030204" pitchFamily="34" charset="0"/>
              </a:rPr>
              <a:t>public</a:t>
            </a:r>
            <a:r>
              <a:rPr lang="es-AR" sz="3000" dirty="0">
                <a:latin typeface="Calibri" panose="020F0502020204030204" pitchFamily="34" charset="0"/>
                <a:cs typeface="Calibri" panose="020F0502020204030204" pitchFamily="34" charset="0"/>
              </a:rPr>
              <a:t> </a:t>
            </a:r>
            <a:r>
              <a:rPr lang="es-AR" sz="3000" dirty="0" err="1">
                <a:latin typeface="Calibri" panose="020F0502020204030204" pitchFamily="34" charset="0"/>
                <a:cs typeface="Calibri" panose="020F0502020204030204" pitchFamily="34" charset="0"/>
              </a:rPr>
              <a:t>policies</a:t>
            </a:r>
            <a:endParaRPr lang="es-AR" sz="3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885584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515CB53-3ACD-2373-F7AC-51B6E82F6C14}"/>
              </a:ext>
            </a:extLst>
          </p:cNvPr>
          <p:cNvSpPr txBox="1"/>
          <p:nvPr/>
        </p:nvSpPr>
        <p:spPr>
          <a:xfrm>
            <a:off x="1737099" y="250408"/>
            <a:ext cx="5384294" cy="1200329"/>
          </a:xfrm>
          <a:prstGeom prst="rect">
            <a:avLst/>
          </a:prstGeom>
          <a:noFill/>
        </p:spPr>
        <p:txBody>
          <a:bodyPr wrap="none" rtlCol="0">
            <a:spAutoFit/>
          </a:bodyPr>
          <a:lstStyle/>
          <a:p>
            <a:r>
              <a:rPr lang="es-AR" sz="3600" b="1" dirty="0">
                <a:latin typeface="Calibri" panose="020F0502020204030204" pitchFamily="34" charset="0"/>
                <a:cs typeface="Calibri" panose="020F0502020204030204" pitchFamily="34" charset="0"/>
              </a:rPr>
              <a:t>A RIGHT TO CHRONOCITIES</a:t>
            </a:r>
          </a:p>
          <a:p>
            <a:endParaRPr lang="es-AR" dirty="0"/>
          </a:p>
          <a:p>
            <a:endParaRPr lang="es-AR" dirty="0"/>
          </a:p>
        </p:txBody>
      </p:sp>
      <p:pic>
        <p:nvPicPr>
          <p:cNvPr id="5" name="Picture 2" descr="HUMAN RIGHTS VIOLATION - Home">
            <a:extLst>
              <a:ext uri="{FF2B5EF4-FFF2-40B4-BE49-F238E27FC236}">
                <a16:creationId xmlns:a16="http://schemas.microsoft.com/office/drawing/2014/main" id="{EE635327-E3A8-CEFA-33CE-999C4EE721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5179817"/>
            <a:ext cx="2411760" cy="167818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fd1">
            <a:extLst>
              <a:ext uri="{FF2B5EF4-FFF2-40B4-BE49-F238E27FC236}">
                <a16:creationId xmlns:a16="http://schemas.microsoft.com/office/drawing/2014/main" id="{05B35E84-9231-87F0-5920-2EC9D47F1C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2607" y="1282588"/>
            <a:ext cx="7477287" cy="42928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ángulo 6">
            <a:extLst>
              <a:ext uri="{FF2B5EF4-FFF2-40B4-BE49-F238E27FC236}">
                <a16:creationId xmlns:a16="http://schemas.microsoft.com/office/drawing/2014/main" id="{A18C5E31-EC18-6F1B-5344-C771D89B9F92}"/>
              </a:ext>
            </a:extLst>
          </p:cNvPr>
          <p:cNvSpPr/>
          <p:nvPr/>
        </p:nvSpPr>
        <p:spPr>
          <a:xfrm>
            <a:off x="6765499" y="967570"/>
            <a:ext cx="2734395" cy="45946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67695065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074" name="Object 2"/>
          <p:cNvGraphicFramePr>
            <a:graphicFrameLocks noChangeAspect="1"/>
          </p:cNvGraphicFramePr>
          <p:nvPr/>
        </p:nvGraphicFramePr>
        <p:xfrm>
          <a:off x="1111825" y="1387093"/>
          <a:ext cx="6920350" cy="4526846"/>
        </p:xfrm>
        <a:graphic>
          <a:graphicData uri="http://schemas.openxmlformats.org/presentationml/2006/ole">
            <mc:AlternateContent xmlns:mc="http://schemas.openxmlformats.org/markup-compatibility/2006">
              <mc:Choice xmlns:v="urn:schemas-microsoft-com:vml" Requires="v">
                <p:oleObj name="Image" r:id="rId2" imgW="15210731" imgH="9949876" progId="">
                  <p:embed/>
                </p:oleObj>
              </mc:Choice>
              <mc:Fallback>
                <p:oleObj name="Image" r:id="rId2" imgW="15210731" imgH="9949876" progId="">
                  <p:embed/>
                  <p:pic>
                    <p:nvPicPr>
                      <p:cNvPr id="3074"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825" y="1387093"/>
                        <a:ext cx="6920350" cy="4526846"/>
                      </a:xfrm>
                      <a:prstGeom prst="rect">
                        <a:avLst/>
                      </a:prstGeom>
                      <a:noFill/>
                      <a:ln>
                        <a:noFill/>
                      </a:ln>
                      <a:effectLst/>
                    </p:spPr>
                  </p:pic>
                </p:oleObj>
              </mc:Fallback>
            </mc:AlternateContent>
          </a:graphicData>
        </a:graphic>
      </p:graphicFrame>
      <p:sp>
        <p:nvSpPr>
          <p:cNvPr id="3" name="CuadroTexto 2">
            <a:extLst>
              <a:ext uri="{FF2B5EF4-FFF2-40B4-BE49-F238E27FC236}">
                <a16:creationId xmlns:a16="http://schemas.microsoft.com/office/drawing/2014/main" id="{7AF903B8-0690-6D83-A5F2-59DCC7F49258}"/>
              </a:ext>
            </a:extLst>
          </p:cNvPr>
          <p:cNvSpPr txBox="1"/>
          <p:nvPr/>
        </p:nvSpPr>
        <p:spPr>
          <a:xfrm>
            <a:off x="2190587" y="912783"/>
            <a:ext cx="5412849" cy="461665"/>
          </a:xfrm>
          <a:prstGeom prst="rect">
            <a:avLst/>
          </a:prstGeom>
          <a:noFill/>
        </p:spPr>
        <p:txBody>
          <a:bodyPr wrap="square">
            <a:spAutoFit/>
          </a:bodyPr>
          <a:lstStyle/>
          <a:p>
            <a:r>
              <a:rPr lang="en-US" sz="2400" b="1" dirty="0">
                <a:solidFill>
                  <a:srgbClr val="091A46"/>
                </a:solidFill>
                <a:latin typeface="Archivo" pitchFamily="2" charset="77"/>
                <a:cs typeface="Archivo" pitchFamily="2" charset="77"/>
              </a:rPr>
              <a:t>CHRONOBIOLOGY IN ARGENTINA</a:t>
            </a:r>
          </a:p>
        </p:txBody>
      </p:sp>
      <p:grpSp>
        <p:nvGrpSpPr>
          <p:cNvPr id="8" name="Grupo 7">
            <a:extLst>
              <a:ext uri="{FF2B5EF4-FFF2-40B4-BE49-F238E27FC236}">
                <a16:creationId xmlns:a16="http://schemas.microsoft.com/office/drawing/2014/main" id="{3E225D95-A35E-9549-5A36-C2A3C21C41C3}"/>
              </a:ext>
            </a:extLst>
          </p:cNvPr>
          <p:cNvGrpSpPr/>
          <p:nvPr/>
        </p:nvGrpSpPr>
        <p:grpSpPr>
          <a:xfrm>
            <a:off x="819570" y="1355814"/>
            <a:ext cx="7223119" cy="4589404"/>
            <a:chOff x="1092759" y="664751"/>
            <a:chExt cx="9630825" cy="6119205"/>
          </a:xfrm>
        </p:grpSpPr>
        <p:sp>
          <p:nvSpPr>
            <p:cNvPr id="4" name="Rectángulo 3">
              <a:extLst>
                <a:ext uri="{FF2B5EF4-FFF2-40B4-BE49-F238E27FC236}">
                  <a16:creationId xmlns:a16="http://schemas.microsoft.com/office/drawing/2014/main" id="{C94D6A6A-9ECF-34A6-6E3D-28927D1C72B7}"/>
                </a:ext>
              </a:extLst>
            </p:cNvPr>
            <p:cNvSpPr/>
            <p:nvPr/>
          </p:nvSpPr>
          <p:spPr>
            <a:xfrm>
              <a:off x="5260976" y="664751"/>
              <a:ext cx="5462608" cy="6077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Rectángulo 4">
              <a:extLst>
                <a:ext uri="{FF2B5EF4-FFF2-40B4-BE49-F238E27FC236}">
                  <a16:creationId xmlns:a16="http://schemas.microsoft.com/office/drawing/2014/main" id="{168DF1D5-1545-5798-B708-1F272DA3D079}"/>
                </a:ext>
              </a:extLst>
            </p:cNvPr>
            <p:cNvSpPr/>
            <p:nvPr/>
          </p:nvSpPr>
          <p:spPr>
            <a:xfrm>
              <a:off x="1468415" y="706456"/>
              <a:ext cx="5462608" cy="22653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Rectángulo 5">
              <a:extLst>
                <a:ext uri="{FF2B5EF4-FFF2-40B4-BE49-F238E27FC236}">
                  <a16:creationId xmlns:a16="http://schemas.microsoft.com/office/drawing/2014/main" id="{D04DF4C5-666F-00F5-F522-81D0524CA1DB}"/>
                </a:ext>
              </a:extLst>
            </p:cNvPr>
            <p:cNvSpPr/>
            <p:nvPr/>
          </p:nvSpPr>
          <p:spPr>
            <a:xfrm>
              <a:off x="1482433" y="5229461"/>
              <a:ext cx="3778543" cy="15544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Rectángulo 6">
              <a:extLst>
                <a:ext uri="{FF2B5EF4-FFF2-40B4-BE49-F238E27FC236}">
                  <a16:creationId xmlns:a16="http://schemas.microsoft.com/office/drawing/2014/main" id="{764DCDA8-DD47-4094-154B-42FBAC6B5655}"/>
                </a:ext>
              </a:extLst>
            </p:cNvPr>
            <p:cNvSpPr/>
            <p:nvPr/>
          </p:nvSpPr>
          <p:spPr>
            <a:xfrm rot="16200000">
              <a:off x="710957" y="2982129"/>
              <a:ext cx="3028948" cy="22653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grpSp>
      <p:sp>
        <p:nvSpPr>
          <p:cNvPr id="9" name="Marcador de número de diapositiva 8">
            <a:extLst>
              <a:ext uri="{FF2B5EF4-FFF2-40B4-BE49-F238E27FC236}">
                <a16:creationId xmlns:a16="http://schemas.microsoft.com/office/drawing/2014/main" id="{5DE6D6CD-21EB-C2A7-4ABB-87970B606307}"/>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s-A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72E0CB-45C3-FC42-8DC1-40BE16508B7B}" type="slidenum">
              <a:rPr lang="es-AR" smtClean="0"/>
              <a:pPr/>
              <a:t>3</a:t>
            </a:fld>
            <a:endParaRPr lang="es-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7825" name="Picture 2" descr="buscando el reloj"/>
          <p:cNvPicPr>
            <a:picLocks noChangeAspect="1" noChangeArrowheads="1"/>
          </p:cNvPicPr>
          <p:nvPr/>
        </p:nvPicPr>
        <p:blipFill>
          <a:blip r:embed="rId3">
            <a:extLst>
              <a:ext uri="{28A0092B-C50C-407E-A947-70E740481C1C}">
                <a14:useLocalDpi xmlns:a14="http://schemas.microsoft.com/office/drawing/2010/main" val="0"/>
              </a:ext>
            </a:extLst>
          </a:blip>
          <a:srcRect l="5290" t="9862" r="53242" b="2293"/>
          <a:stretch>
            <a:fillRect/>
          </a:stretch>
        </p:blipFill>
        <p:spPr bwMode="auto">
          <a:xfrm>
            <a:off x="7989482" y="5026620"/>
            <a:ext cx="1154518" cy="18196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useBgFill="1">
        <p:nvSpPr>
          <p:cNvPr id="77826" name="Rectangle 3"/>
          <p:cNvSpPr>
            <a:spLocks noChangeArrowheads="1"/>
          </p:cNvSpPr>
          <p:nvPr/>
        </p:nvSpPr>
        <p:spPr bwMode="auto">
          <a:xfrm>
            <a:off x="3819525" y="990600"/>
            <a:ext cx="244475" cy="5715000"/>
          </a:xfrm>
          <a:prstGeom prst="rect">
            <a:avLst/>
          </a:prstGeom>
          <a:ln>
            <a:noFill/>
          </a:ln>
          <a:extLst>
            <a:ext uri="{91240B29-F687-4f45-9708-019B960494DF}">
              <a14:hiddenLine xmlns:a14="http://schemas.microsoft.com/office/drawing/2010/main" xmlns="" w="25400">
                <a:solidFill>
                  <a:srgbClr val="000000"/>
                </a:solidFill>
                <a:miter lim="800000"/>
                <a:headEnd/>
                <a:tailEnd/>
              </a14:hiddenLine>
            </a:ext>
          </a:extLst>
        </p:spPr>
        <p:txBody>
          <a:bodyPr anchor="ctr">
            <a:spAutoFit/>
          </a:bodyPr>
          <a:lstStyle/>
          <a:p>
            <a:endParaRPr lang="es-AR"/>
          </a:p>
        </p:txBody>
      </p:sp>
      <p:sp useBgFill="1">
        <p:nvSpPr>
          <p:cNvPr id="77827" name="Rectangle 4"/>
          <p:cNvSpPr>
            <a:spLocks noChangeArrowheads="1"/>
          </p:cNvSpPr>
          <p:nvPr/>
        </p:nvSpPr>
        <p:spPr bwMode="auto">
          <a:xfrm>
            <a:off x="276225" y="990600"/>
            <a:ext cx="3581400" cy="685800"/>
          </a:xfrm>
          <a:prstGeom prst="rect">
            <a:avLst/>
          </a:prstGeom>
          <a:ln>
            <a:noFill/>
          </a:ln>
          <a:extLst>
            <a:ext uri="{91240B29-F687-4f45-9708-019B960494DF}">
              <a14:hiddenLine xmlns:a14="http://schemas.microsoft.com/office/drawing/2010/main" xmlns="" w="25400">
                <a:solidFill>
                  <a:srgbClr val="000000"/>
                </a:solidFill>
                <a:miter lim="800000"/>
                <a:headEnd/>
                <a:tailEnd/>
              </a14:hiddenLine>
            </a:ext>
          </a:extLst>
        </p:spPr>
        <p:txBody>
          <a:bodyPr wrap="none" anchor="ctr">
            <a:spAutoFit/>
          </a:bodyPr>
          <a:lstStyle/>
          <a:p>
            <a:endParaRPr lang="es-AR"/>
          </a:p>
        </p:txBody>
      </p:sp>
      <p:sp useBgFill="1">
        <p:nvSpPr>
          <p:cNvPr id="77828" name="Rectangle 5"/>
          <p:cNvSpPr>
            <a:spLocks noChangeArrowheads="1"/>
          </p:cNvSpPr>
          <p:nvPr/>
        </p:nvSpPr>
        <p:spPr bwMode="auto">
          <a:xfrm>
            <a:off x="414338" y="6477000"/>
            <a:ext cx="3582987" cy="228600"/>
          </a:xfrm>
          <a:prstGeom prst="rect">
            <a:avLst/>
          </a:prstGeom>
          <a:ln>
            <a:noFill/>
          </a:ln>
          <a:extLst>
            <a:ext uri="{91240B29-F687-4f45-9708-019B960494DF}">
              <a14:hiddenLine xmlns:a14="http://schemas.microsoft.com/office/drawing/2010/main" xmlns="" w="25400">
                <a:solidFill>
                  <a:srgbClr val="000000"/>
                </a:solidFill>
                <a:miter lim="800000"/>
                <a:headEnd/>
                <a:tailEnd/>
              </a14:hiddenLine>
            </a:ext>
          </a:extLst>
        </p:spPr>
        <p:txBody>
          <a:bodyPr anchor="ctr">
            <a:spAutoFit/>
          </a:bodyPr>
          <a:lstStyle/>
          <a:p>
            <a:endParaRPr lang="es-AR"/>
          </a:p>
        </p:txBody>
      </p:sp>
      <p:sp useBgFill="1">
        <p:nvSpPr>
          <p:cNvPr id="77829" name="Rectangle 6"/>
          <p:cNvSpPr>
            <a:spLocks noChangeArrowheads="1"/>
          </p:cNvSpPr>
          <p:nvPr/>
        </p:nvSpPr>
        <p:spPr bwMode="auto">
          <a:xfrm flipV="1">
            <a:off x="0" y="1600200"/>
            <a:ext cx="828675" cy="5105400"/>
          </a:xfrm>
          <a:prstGeom prst="rect">
            <a:avLst/>
          </a:prstGeom>
          <a:ln>
            <a:noFill/>
          </a:ln>
          <a:extLst>
            <a:ext uri="{91240B29-F687-4f45-9708-019B960494DF}">
              <a14:hiddenLine xmlns:a14="http://schemas.microsoft.com/office/drawing/2010/main" xmlns="" w="25400">
                <a:solidFill>
                  <a:srgbClr val="000000"/>
                </a:solidFill>
                <a:miter lim="800000"/>
                <a:headEnd/>
                <a:tailEnd/>
              </a14:hiddenLine>
            </a:ext>
          </a:extLst>
        </p:spPr>
        <p:txBody>
          <a:bodyPr anchor="ctr">
            <a:spAutoFit/>
          </a:bodyPr>
          <a:lstStyle/>
          <a:p>
            <a:endParaRPr lang="es-AR"/>
          </a:p>
        </p:txBody>
      </p:sp>
      <p:sp>
        <p:nvSpPr>
          <p:cNvPr id="77830" name="Rectangle 7"/>
          <p:cNvSpPr>
            <a:spLocks noChangeArrowheads="1"/>
          </p:cNvSpPr>
          <p:nvPr/>
        </p:nvSpPr>
        <p:spPr bwMode="auto">
          <a:xfrm>
            <a:off x="1909936" y="95250"/>
            <a:ext cx="5324128" cy="71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29" tIns="45715" rIns="91429" bIns="45715" anchor="b"/>
          <a:lstStyle/>
          <a:p>
            <a:pPr algn="r" eaLnBrk="0" hangingPunct="0"/>
            <a:r>
              <a:rPr lang="es-ES_tradnl" sz="3400" b="1" dirty="0" err="1">
                <a:solidFill>
                  <a:srgbClr val="000000"/>
                </a:solidFill>
                <a:latin typeface="Calibri"/>
                <a:cs typeface="Calibri"/>
              </a:rPr>
              <a:t>We</a:t>
            </a:r>
            <a:r>
              <a:rPr lang="es-ES_tradnl" sz="3400" b="1" dirty="0">
                <a:solidFill>
                  <a:srgbClr val="000000"/>
                </a:solidFill>
                <a:latin typeface="Calibri"/>
                <a:cs typeface="Calibri"/>
              </a:rPr>
              <a:t> </a:t>
            </a:r>
            <a:r>
              <a:rPr lang="es-ES_tradnl" sz="3400" b="1" dirty="0" err="1">
                <a:solidFill>
                  <a:srgbClr val="000000"/>
                </a:solidFill>
                <a:latin typeface="Calibri"/>
                <a:cs typeface="Calibri"/>
              </a:rPr>
              <a:t>all</a:t>
            </a:r>
            <a:r>
              <a:rPr lang="es-ES_tradnl" sz="3400" b="1" dirty="0">
                <a:solidFill>
                  <a:srgbClr val="000000"/>
                </a:solidFill>
                <a:latin typeface="Calibri"/>
                <a:cs typeface="Calibri"/>
              </a:rPr>
              <a:t> </a:t>
            </a:r>
            <a:r>
              <a:rPr lang="es-ES_tradnl" sz="3400" b="1" dirty="0" err="1">
                <a:solidFill>
                  <a:srgbClr val="000000"/>
                </a:solidFill>
                <a:latin typeface="Calibri"/>
                <a:cs typeface="Calibri"/>
              </a:rPr>
              <a:t>have</a:t>
            </a:r>
            <a:r>
              <a:rPr lang="es-ES_tradnl" sz="3400" b="1" dirty="0">
                <a:solidFill>
                  <a:srgbClr val="000000"/>
                </a:solidFill>
                <a:latin typeface="Calibri"/>
                <a:cs typeface="Calibri"/>
              </a:rPr>
              <a:t> a </a:t>
            </a:r>
            <a:r>
              <a:rPr lang="es-ES_tradnl" sz="3400" b="1" dirty="0" err="1">
                <a:solidFill>
                  <a:srgbClr val="000000"/>
                </a:solidFill>
                <a:latin typeface="Calibri"/>
                <a:cs typeface="Calibri"/>
              </a:rPr>
              <a:t>clock</a:t>
            </a:r>
            <a:r>
              <a:rPr lang="es-ES_tradnl" sz="3400" b="1" dirty="0">
                <a:solidFill>
                  <a:srgbClr val="000000"/>
                </a:solidFill>
                <a:latin typeface="Calibri"/>
                <a:cs typeface="Calibri"/>
              </a:rPr>
              <a:t> </a:t>
            </a:r>
            <a:r>
              <a:rPr lang="es-ES_tradnl" sz="3400" b="1" dirty="0" err="1">
                <a:solidFill>
                  <a:srgbClr val="000000"/>
                </a:solidFill>
                <a:latin typeface="Calibri"/>
                <a:cs typeface="Calibri"/>
              </a:rPr>
              <a:t>within</a:t>
            </a:r>
            <a:r>
              <a:rPr lang="es-ES_tradnl" sz="3400" b="1" dirty="0">
                <a:solidFill>
                  <a:srgbClr val="000000"/>
                </a:solidFill>
                <a:latin typeface="Calibri"/>
                <a:cs typeface="Calibri"/>
              </a:rPr>
              <a:t> </a:t>
            </a:r>
            <a:r>
              <a:rPr lang="es-ES_tradnl" sz="3400" b="1" dirty="0" err="1">
                <a:solidFill>
                  <a:srgbClr val="000000"/>
                </a:solidFill>
                <a:latin typeface="Calibri"/>
                <a:cs typeface="Calibri"/>
              </a:rPr>
              <a:t>us</a:t>
            </a:r>
            <a:endParaRPr lang="es-ES_tradnl" sz="3400" dirty="0">
              <a:solidFill>
                <a:srgbClr val="000000"/>
              </a:solidFill>
              <a:latin typeface="Calibri"/>
              <a:cs typeface="Calibri"/>
            </a:endParaRPr>
          </a:p>
        </p:txBody>
      </p:sp>
      <p:pic>
        <p:nvPicPr>
          <p:cNvPr id="8194" name="Picture 2" descr="What is the Circadian Rhythm?">
            <a:extLst>
              <a:ext uri="{FF2B5EF4-FFF2-40B4-BE49-F238E27FC236}">
                <a16:creationId xmlns:a16="http://schemas.microsoft.com/office/drawing/2014/main" id="{66CFA366-C8E4-C93E-097A-9D1FC018B7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1680" y="954187"/>
            <a:ext cx="5771802" cy="5771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41271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397"/>
        <p:cNvGrpSpPr/>
        <p:nvPr/>
      </p:nvGrpSpPr>
      <p:grpSpPr>
        <a:xfrm>
          <a:off x="0" y="0"/>
          <a:ext cx="0" cy="0"/>
          <a:chOff x="0" y="0"/>
          <a:chExt cx="0" cy="0"/>
        </a:xfrm>
      </p:grpSpPr>
      <p:pic>
        <p:nvPicPr>
          <p:cNvPr id="399" name="Google Shape;399;p32"/>
          <p:cNvPicPr preferRelativeResize="0"/>
          <p:nvPr/>
        </p:nvPicPr>
        <p:blipFill rotWithShape="1">
          <a:blip r:embed="rId3">
            <a:alphaModFix/>
          </a:blip>
          <a:srcRect/>
          <a:stretch/>
        </p:blipFill>
        <p:spPr>
          <a:xfrm>
            <a:off x="685800" y="525467"/>
            <a:ext cx="7772400" cy="5807065"/>
          </a:xfrm>
          <a:prstGeom prst="rect">
            <a:avLst/>
          </a:prstGeom>
          <a:noFill/>
          <a:ln>
            <a:noFill/>
          </a:ln>
        </p:spPr>
      </p:pic>
      <p:sp>
        <p:nvSpPr>
          <p:cNvPr id="400" name="Google Shape;400;p32"/>
          <p:cNvSpPr txBox="1"/>
          <p:nvPr/>
        </p:nvSpPr>
        <p:spPr>
          <a:xfrm>
            <a:off x="5974583" y="6476214"/>
            <a:ext cx="248978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a:solidFill>
                  <a:schemeClr val="dk1"/>
                </a:solidFill>
                <a:latin typeface="Trebuchet MS"/>
                <a:ea typeface="Trebuchet MS"/>
                <a:cs typeface="Trebuchet MS"/>
                <a:sym typeface="Trebuchet MS"/>
              </a:rPr>
              <a:t>Golombek et al., 2024</a:t>
            </a:r>
            <a:endParaRPr/>
          </a:p>
        </p:txBody>
      </p:sp>
    </p:spTree>
    <p:extLst>
      <p:ext uri="{BB962C8B-B14F-4D97-AF65-F5344CB8AC3E}">
        <p14:creationId xmlns:p14="http://schemas.microsoft.com/office/powerpoint/2010/main" val="3780479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4" name="CuadroTexto 3"/>
          <p:cNvSpPr txBox="1"/>
          <p:nvPr/>
        </p:nvSpPr>
        <p:spPr>
          <a:xfrm>
            <a:off x="2480734" y="1898611"/>
            <a:ext cx="5182314" cy="470898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marL="457200" indent="-457200">
              <a:buSzPct val="100000"/>
              <a:buFont typeface="Arial"/>
              <a:buChar char="•"/>
              <a:defRPr sz="3000">
                <a:latin typeface="Futura Condensed"/>
                <a:ea typeface="Futura Condensed"/>
                <a:cs typeface="Futura Condensed"/>
                <a:sym typeface="Futura Condensed"/>
              </a:defRPr>
            </a:pPr>
            <a:r>
              <a:rPr dirty="0" err="1">
                <a:latin typeface="Calibri"/>
                <a:cs typeface="Calibri"/>
              </a:rPr>
              <a:t>Somnolenc</a:t>
            </a:r>
            <a:r>
              <a:rPr lang="es-ES" dirty="0">
                <a:latin typeface="Calibri"/>
                <a:cs typeface="Calibri"/>
              </a:rPr>
              <a:t>e</a:t>
            </a:r>
            <a:endParaRPr dirty="0">
              <a:latin typeface="Calibri"/>
              <a:cs typeface="Calibri"/>
            </a:endParaRPr>
          </a:p>
          <a:p>
            <a:pPr marL="457200" indent="-457200">
              <a:buSzPct val="100000"/>
              <a:buFont typeface="Arial"/>
              <a:buChar char="•"/>
              <a:defRPr sz="3000">
                <a:latin typeface="Futura Condensed"/>
                <a:ea typeface="Futura Condensed"/>
                <a:cs typeface="Futura Condensed"/>
                <a:sym typeface="Futura Condensed"/>
              </a:defRPr>
            </a:pPr>
            <a:r>
              <a:rPr lang="es-ES" dirty="0" err="1">
                <a:latin typeface="Calibri"/>
                <a:cs typeface="Calibri"/>
              </a:rPr>
              <a:t>Mood</a:t>
            </a:r>
            <a:endParaRPr dirty="0">
              <a:latin typeface="Calibri"/>
              <a:cs typeface="Calibri"/>
            </a:endParaRPr>
          </a:p>
          <a:p>
            <a:pPr marL="457200" indent="-457200">
              <a:buSzPct val="100000"/>
              <a:buFont typeface="Arial"/>
              <a:buChar char="•"/>
              <a:defRPr sz="3000">
                <a:latin typeface="Futura Condensed"/>
                <a:ea typeface="Futura Condensed"/>
                <a:cs typeface="Futura Condensed"/>
                <a:sym typeface="Futura Condensed"/>
              </a:defRPr>
            </a:pPr>
            <a:r>
              <a:rPr dirty="0">
                <a:latin typeface="Calibri"/>
                <a:cs typeface="Calibri"/>
              </a:rPr>
              <a:t>Metabolism</a:t>
            </a:r>
          </a:p>
          <a:p>
            <a:pPr marL="457200" indent="-457200">
              <a:buSzPct val="100000"/>
              <a:buFont typeface="Arial"/>
              <a:buChar char="•"/>
              <a:defRPr sz="3000">
                <a:latin typeface="Futura Condensed"/>
                <a:ea typeface="Futura Condensed"/>
                <a:cs typeface="Futura Condensed"/>
                <a:sym typeface="Futura Condensed"/>
              </a:defRPr>
            </a:pPr>
            <a:r>
              <a:rPr lang="es-ES" dirty="0" err="1">
                <a:latin typeface="Calibri"/>
                <a:cs typeface="Calibri"/>
              </a:rPr>
              <a:t>Memory</a:t>
            </a:r>
            <a:r>
              <a:rPr lang="es-ES" dirty="0">
                <a:latin typeface="Calibri"/>
                <a:cs typeface="Calibri"/>
              </a:rPr>
              <a:t> and </a:t>
            </a:r>
            <a:r>
              <a:rPr lang="es-ES" dirty="0" err="1">
                <a:latin typeface="Calibri"/>
                <a:cs typeface="Calibri"/>
              </a:rPr>
              <a:t>learning</a:t>
            </a:r>
            <a:endParaRPr dirty="0">
              <a:latin typeface="Calibri"/>
              <a:cs typeface="Calibri"/>
            </a:endParaRPr>
          </a:p>
          <a:p>
            <a:pPr marL="457200" indent="-457200">
              <a:buSzPct val="100000"/>
              <a:buFont typeface="Arial"/>
              <a:buChar char="•"/>
              <a:defRPr sz="3000">
                <a:latin typeface="Futura Condensed"/>
                <a:ea typeface="Futura Condensed"/>
                <a:cs typeface="Futura Condensed"/>
                <a:sym typeface="Futura Condensed"/>
              </a:defRPr>
            </a:pPr>
            <a:r>
              <a:rPr dirty="0" err="1">
                <a:latin typeface="Calibri"/>
                <a:cs typeface="Calibri"/>
              </a:rPr>
              <a:t>Obesi</a:t>
            </a:r>
            <a:r>
              <a:rPr lang="es-ES" dirty="0" err="1">
                <a:latin typeface="Calibri"/>
                <a:cs typeface="Calibri"/>
              </a:rPr>
              <a:t>ty</a:t>
            </a:r>
            <a:endParaRPr dirty="0">
              <a:latin typeface="Calibri"/>
              <a:cs typeface="Calibri"/>
            </a:endParaRPr>
          </a:p>
          <a:p>
            <a:pPr marL="457200" indent="-457200">
              <a:buSzPct val="100000"/>
              <a:buFont typeface="Arial"/>
              <a:buChar char="•"/>
              <a:defRPr sz="3000">
                <a:latin typeface="Futura Condensed"/>
                <a:ea typeface="Futura Condensed"/>
                <a:cs typeface="Futura Condensed"/>
                <a:sym typeface="Futura Condensed"/>
              </a:defRPr>
            </a:pPr>
            <a:r>
              <a:rPr dirty="0">
                <a:latin typeface="Calibri"/>
                <a:cs typeface="Calibri"/>
              </a:rPr>
              <a:t>Diabetes</a:t>
            </a:r>
          </a:p>
          <a:p>
            <a:pPr marL="457200" indent="-457200">
              <a:buSzPct val="100000"/>
              <a:buFont typeface="Arial"/>
              <a:buChar char="•"/>
              <a:defRPr sz="3000">
                <a:latin typeface="Futura Condensed"/>
                <a:ea typeface="Futura Condensed"/>
                <a:cs typeface="Futura Condensed"/>
                <a:sym typeface="Futura Condensed"/>
              </a:defRPr>
            </a:pPr>
            <a:r>
              <a:rPr lang="es-ES" dirty="0">
                <a:latin typeface="Calibri"/>
                <a:cs typeface="Calibri"/>
              </a:rPr>
              <a:t>I</a:t>
            </a:r>
            <a:r>
              <a:rPr dirty="0" err="1">
                <a:latin typeface="Calibri"/>
                <a:cs typeface="Calibri"/>
              </a:rPr>
              <a:t>nmune</a:t>
            </a:r>
            <a:r>
              <a:rPr lang="es-ES" dirty="0">
                <a:latin typeface="Calibri"/>
                <a:cs typeface="Calibri"/>
              </a:rPr>
              <a:t> </a:t>
            </a:r>
            <a:r>
              <a:rPr lang="es-ES" dirty="0" err="1">
                <a:latin typeface="Calibri"/>
                <a:cs typeface="Calibri"/>
              </a:rPr>
              <a:t>system</a:t>
            </a:r>
            <a:endParaRPr dirty="0">
              <a:latin typeface="Calibri"/>
              <a:cs typeface="Calibri"/>
            </a:endParaRPr>
          </a:p>
          <a:p>
            <a:pPr marL="457200" indent="-457200">
              <a:buSzPct val="100000"/>
              <a:buFont typeface="Arial"/>
              <a:buChar char="•"/>
              <a:defRPr sz="3000">
                <a:latin typeface="Futura Condensed"/>
                <a:ea typeface="Futura Condensed"/>
                <a:cs typeface="Futura Condensed"/>
                <a:sym typeface="Futura Condensed"/>
              </a:defRPr>
            </a:pPr>
            <a:r>
              <a:rPr dirty="0">
                <a:latin typeface="Calibri"/>
                <a:cs typeface="Calibri"/>
              </a:rPr>
              <a:t>Accidents</a:t>
            </a:r>
          </a:p>
          <a:p>
            <a:pPr marL="457200" indent="-457200">
              <a:buSzPct val="100000"/>
              <a:buFont typeface="Arial"/>
              <a:buChar char="•"/>
              <a:defRPr sz="3000">
                <a:latin typeface="Futura Condensed"/>
                <a:ea typeface="Futura Condensed"/>
                <a:cs typeface="Futura Condensed"/>
                <a:sym typeface="Futura Condensed"/>
              </a:defRPr>
            </a:pPr>
            <a:endParaRPr dirty="0">
              <a:latin typeface="Calibri"/>
              <a:cs typeface="Calibri"/>
            </a:endParaRPr>
          </a:p>
          <a:p>
            <a:pPr marL="457200" indent="-457200">
              <a:buSzPct val="100000"/>
              <a:buFont typeface="Arial"/>
              <a:buChar char="•"/>
              <a:defRPr sz="3000">
                <a:latin typeface="Futura Condensed"/>
                <a:ea typeface="Futura Condensed"/>
                <a:cs typeface="Futura Condensed"/>
                <a:sym typeface="Futura Condensed"/>
              </a:defRPr>
            </a:pPr>
            <a:r>
              <a:rPr lang="es-ES" dirty="0" err="1">
                <a:latin typeface="Calibri"/>
                <a:cs typeface="Calibri"/>
              </a:rPr>
              <a:t>Economic</a:t>
            </a:r>
            <a:r>
              <a:rPr lang="es-ES" dirty="0">
                <a:latin typeface="Calibri"/>
                <a:cs typeface="Calibri"/>
              </a:rPr>
              <a:t> </a:t>
            </a:r>
            <a:r>
              <a:rPr lang="es-ES" dirty="0" err="1">
                <a:latin typeface="Calibri"/>
                <a:cs typeface="Calibri"/>
              </a:rPr>
              <a:t>effects</a:t>
            </a:r>
            <a:r>
              <a:rPr dirty="0">
                <a:latin typeface="Calibri"/>
                <a:cs typeface="Calibri"/>
              </a:rPr>
              <a:t> (1</a:t>
            </a:r>
            <a:r>
              <a:rPr lang="es-ES" dirty="0">
                <a:latin typeface="Calibri"/>
                <a:cs typeface="Calibri"/>
              </a:rPr>
              <a:t>-3</a:t>
            </a:r>
            <a:r>
              <a:rPr dirty="0">
                <a:latin typeface="Calibri"/>
                <a:cs typeface="Calibri"/>
              </a:rPr>
              <a:t>% </a:t>
            </a:r>
            <a:r>
              <a:rPr lang="es-ES" dirty="0">
                <a:latin typeface="Calibri"/>
                <a:cs typeface="Calibri"/>
              </a:rPr>
              <a:t>GDP</a:t>
            </a:r>
            <a:r>
              <a:rPr dirty="0">
                <a:latin typeface="Calibri"/>
                <a:cs typeface="Calibri"/>
              </a:rPr>
              <a:t>!)</a:t>
            </a:r>
          </a:p>
        </p:txBody>
      </p:sp>
      <p:sp>
        <p:nvSpPr>
          <p:cNvPr id="2" name="CuadroTexto 1">
            <a:extLst>
              <a:ext uri="{FF2B5EF4-FFF2-40B4-BE49-F238E27FC236}">
                <a16:creationId xmlns:a16="http://schemas.microsoft.com/office/drawing/2014/main" id="{0515CB53-3ACD-2373-F7AC-51B6E82F6C14}"/>
              </a:ext>
            </a:extLst>
          </p:cNvPr>
          <p:cNvSpPr txBox="1"/>
          <p:nvPr/>
        </p:nvSpPr>
        <p:spPr>
          <a:xfrm>
            <a:off x="3570379" y="250408"/>
            <a:ext cx="2003241" cy="1200329"/>
          </a:xfrm>
          <a:prstGeom prst="rect">
            <a:avLst/>
          </a:prstGeom>
          <a:noFill/>
        </p:spPr>
        <p:txBody>
          <a:bodyPr wrap="none" rtlCol="0">
            <a:spAutoFit/>
          </a:bodyPr>
          <a:lstStyle/>
          <a:p>
            <a:r>
              <a:rPr lang="es-AR" sz="3600" b="1" dirty="0">
                <a:latin typeface="Calibri" panose="020F0502020204030204" pitchFamily="34" charset="0"/>
                <a:cs typeface="Calibri" panose="020F0502020204030204" pitchFamily="34" charset="0"/>
              </a:rPr>
              <a:t>SO WHAT</a:t>
            </a:r>
          </a:p>
          <a:p>
            <a:endParaRPr lang="es-AR" dirty="0"/>
          </a:p>
          <a:p>
            <a:endParaRPr lang="es-AR" dirty="0"/>
          </a:p>
        </p:txBody>
      </p:sp>
    </p:spTree>
    <p:extLst>
      <p:ext uri="{BB962C8B-B14F-4D97-AF65-F5344CB8AC3E}">
        <p14:creationId xmlns:p14="http://schemas.microsoft.com/office/powerpoint/2010/main" val="308991506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39C33D-4E01-2897-B1BC-25A63564735B}"/>
              </a:ext>
            </a:extLst>
          </p:cNvPr>
          <p:cNvSpPr>
            <a:spLocks noGrp="1"/>
          </p:cNvSpPr>
          <p:nvPr>
            <p:ph type="title"/>
          </p:nvPr>
        </p:nvSpPr>
        <p:spPr>
          <a:xfrm>
            <a:off x="628650" y="1131094"/>
            <a:ext cx="7886700" cy="994172"/>
          </a:xfrm>
        </p:spPr>
        <p:txBody>
          <a:bodyPr/>
          <a:lstStyle/>
          <a:p>
            <a:pPr algn="ctr"/>
            <a:r>
              <a:rPr lang="es-AR" dirty="0" err="1">
                <a:latin typeface="Archivo" pitchFamily="2" charset="77"/>
                <a:cs typeface="Archivo" pitchFamily="2" charset="77"/>
              </a:rPr>
              <a:t>The</a:t>
            </a:r>
            <a:r>
              <a:rPr lang="es-AR" dirty="0">
                <a:latin typeface="Archivo" pitchFamily="2" charset="77"/>
                <a:cs typeface="Archivo" pitchFamily="2" charset="77"/>
              </a:rPr>
              <a:t> </a:t>
            </a:r>
            <a:r>
              <a:rPr lang="es-AR" dirty="0" err="1">
                <a:latin typeface="Archivo" pitchFamily="2" charset="77"/>
                <a:cs typeface="Archivo" pitchFamily="2" charset="77"/>
              </a:rPr>
              <a:t>problem</a:t>
            </a:r>
            <a:endParaRPr lang="es-AR" dirty="0">
              <a:latin typeface="Archivo" pitchFamily="2" charset="77"/>
              <a:cs typeface="Archivo" pitchFamily="2" charset="77"/>
            </a:endParaRPr>
          </a:p>
        </p:txBody>
      </p:sp>
      <p:sp>
        <p:nvSpPr>
          <p:cNvPr id="3" name="Marcador de contenido 2">
            <a:extLst>
              <a:ext uri="{FF2B5EF4-FFF2-40B4-BE49-F238E27FC236}">
                <a16:creationId xmlns:a16="http://schemas.microsoft.com/office/drawing/2014/main" id="{1F3A3C5F-6D92-664F-D6C6-9B17FA89D772}"/>
              </a:ext>
            </a:extLst>
          </p:cNvPr>
          <p:cNvSpPr>
            <a:spLocks noGrp="1"/>
          </p:cNvSpPr>
          <p:nvPr>
            <p:ph idx="1"/>
          </p:nvPr>
        </p:nvSpPr>
        <p:spPr>
          <a:xfrm>
            <a:off x="628650" y="2463403"/>
            <a:ext cx="7886700" cy="3263504"/>
          </a:xfrm>
        </p:spPr>
        <p:txBody>
          <a:bodyPr/>
          <a:lstStyle/>
          <a:p>
            <a:pPr marL="0" indent="0" algn="ctr">
              <a:buNone/>
            </a:pPr>
            <a:endParaRPr lang="es-AR" sz="6000" b="1" dirty="0">
              <a:latin typeface="Archivo" pitchFamily="2" charset="77"/>
              <a:cs typeface="Archivo" pitchFamily="2" charset="77"/>
            </a:endParaRPr>
          </a:p>
          <a:p>
            <a:pPr marL="0" indent="0" algn="ctr">
              <a:buNone/>
            </a:pPr>
            <a:r>
              <a:rPr lang="es-AR" sz="6000" b="1" dirty="0">
                <a:latin typeface="Archivo" pitchFamily="2" charset="77"/>
                <a:cs typeface="Archivo" pitchFamily="2" charset="77"/>
              </a:rPr>
              <a:t>DATA</a:t>
            </a:r>
          </a:p>
        </p:txBody>
      </p:sp>
    </p:spTree>
    <p:extLst>
      <p:ext uri="{BB962C8B-B14F-4D97-AF65-F5344CB8AC3E}">
        <p14:creationId xmlns:p14="http://schemas.microsoft.com/office/powerpoint/2010/main" val="590352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3CFEDB-5D84-D867-C5DE-73E7C7199A48}"/>
              </a:ext>
            </a:extLst>
          </p:cNvPr>
          <p:cNvSpPr>
            <a:spLocks noGrp="1"/>
          </p:cNvSpPr>
          <p:nvPr>
            <p:ph type="title"/>
          </p:nvPr>
        </p:nvSpPr>
        <p:spPr/>
        <p:txBody>
          <a:bodyPr/>
          <a:lstStyle/>
          <a:p>
            <a:pPr algn="ctr"/>
            <a:r>
              <a:rPr lang="es-AR" dirty="0" err="1">
                <a:latin typeface="Archivo" pitchFamily="2" charset="77"/>
                <a:cs typeface="Archivo" pitchFamily="2" charset="77"/>
              </a:rPr>
              <a:t>The</a:t>
            </a:r>
            <a:r>
              <a:rPr lang="es-AR" dirty="0">
                <a:latin typeface="Archivo" pitchFamily="2" charset="77"/>
                <a:cs typeface="Archivo" pitchFamily="2" charset="77"/>
              </a:rPr>
              <a:t> data</a:t>
            </a:r>
          </a:p>
        </p:txBody>
      </p:sp>
      <p:sp>
        <p:nvSpPr>
          <p:cNvPr id="3" name="Marcador de contenido 2">
            <a:extLst>
              <a:ext uri="{FF2B5EF4-FFF2-40B4-BE49-F238E27FC236}">
                <a16:creationId xmlns:a16="http://schemas.microsoft.com/office/drawing/2014/main" id="{612AA06B-F2B6-572A-6FC0-1A9A0B5AFAC8}"/>
              </a:ext>
            </a:extLst>
          </p:cNvPr>
          <p:cNvSpPr>
            <a:spLocks noGrp="1"/>
          </p:cNvSpPr>
          <p:nvPr>
            <p:ph idx="1"/>
          </p:nvPr>
        </p:nvSpPr>
        <p:spPr/>
        <p:txBody>
          <a:bodyPr/>
          <a:lstStyle/>
          <a:p>
            <a:pPr marL="0" indent="0">
              <a:buNone/>
            </a:pPr>
            <a:r>
              <a:rPr lang="es-AR" dirty="0" err="1">
                <a:latin typeface="Archivo" pitchFamily="2" charset="77"/>
                <a:cs typeface="Archivo" pitchFamily="2" charset="77"/>
              </a:rPr>
              <a:t>National</a:t>
            </a:r>
            <a:r>
              <a:rPr lang="es-AR" dirty="0">
                <a:latin typeface="Archivo" pitchFamily="2" charset="77"/>
                <a:cs typeface="Archivo" pitchFamily="2" charset="77"/>
              </a:rPr>
              <a:t> </a:t>
            </a:r>
            <a:r>
              <a:rPr lang="es-AR" dirty="0" err="1">
                <a:latin typeface="Archivo" pitchFamily="2" charset="77"/>
                <a:cs typeface="Archivo" pitchFamily="2" charset="77"/>
              </a:rPr>
              <a:t>Health</a:t>
            </a:r>
            <a:r>
              <a:rPr lang="es-AR" dirty="0">
                <a:latin typeface="Archivo" pitchFamily="2" charset="77"/>
                <a:cs typeface="Archivo" pitchFamily="2" charset="77"/>
              </a:rPr>
              <a:t> </a:t>
            </a:r>
            <a:r>
              <a:rPr lang="es-AR" dirty="0" err="1">
                <a:latin typeface="Archivo" pitchFamily="2" charset="77"/>
                <a:cs typeface="Archivo" pitchFamily="2" charset="77"/>
              </a:rPr>
              <a:t>Surveys</a:t>
            </a:r>
            <a:endParaRPr lang="es-AR" dirty="0">
              <a:latin typeface="Archivo" pitchFamily="2" charset="77"/>
              <a:cs typeface="Archivo" pitchFamily="2" charset="77"/>
            </a:endParaRPr>
          </a:p>
          <a:p>
            <a:pPr marL="0" indent="0">
              <a:buNone/>
            </a:pPr>
            <a:r>
              <a:rPr lang="es-AR" dirty="0">
                <a:latin typeface="Archivo" pitchFamily="2" charset="77"/>
                <a:cs typeface="Archivo" pitchFamily="2" charset="77"/>
              </a:rPr>
              <a:t>Mental </a:t>
            </a:r>
            <a:r>
              <a:rPr lang="es-AR" dirty="0" err="1">
                <a:latin typeface="Archivo" pitchFamily="2" charset="77"/>
                <a:cs typeface="Archivo" pitchFamily="2" charset="77"/>
              </a:rPr>
              <a:t>Health</a:t>
            </a:r>
            <a:r>
              <a:rPr lang="es-AR" dirty="0">
                <a:latin typeface="Archivo" pitchFamily="2" charset="77"/>
                <a:cs typeface="Archivo" pitchFamily="2" charset="77"/>
              </a:rPr>
              <a:t> </a:t>
            </a:r>
            <a:r>
              <a:rPr lang="es-AR" dirty="0" err="1">
                <a:latin typeface="Archivo" pitchFamily="2" charset="77"/>
                <a:cs typeface="Archivo" pitchFamily="2" charset="77"/>
              </a:rPr>
              <a:t>Surveys</a:t>
            </a:r>
            <a:r>
              <a:rPr lang="es-AR" dirty="0">
                <a:latin typeface="Archivo" pitchFamily="2" charset="77"/>
                <a:cs typeface="Archivo" pitchFamily="2" charset="77"/>
              </a:rPr>
              <a:t> (</a:t>
            </a:r>
            <a:r>
              <a:rPr lang="es-AR" dirty="0" err="1">
                <a:latin typeface="Archivo" pitchFamily="2" charset="77"/>
                <a:cs typeface="Archivo" pitchFamily="2" charset="77"/>
              </a:rPr>
              <a:t>e.g</a:t>
            </a:r>
            <a:r>
              <a:rPr lang="es-AR" dirty="0">
                <a:latin typeface="Archivo" pitchFamily="2" charset="77"/>
                <a:cs typeface="Archivo" pitchFamily="2" charset="77"/>
              </a:rPr>
              <a:t>., </a:t>
            </a:r>
            <a:r>
              <a:rPr lang="es-AR" dirty="0" err="1">
                <a:latin typeface="Archivo" pitchFamily="2" charset="77"/>
                <a:cs typeface="Archivo" pitchFamily="2" charset="77"/>
              </a:rPr>
              <a:t>depression</a:t>
            </a:r>
            <a:r>
              <a:rPr lang="es-AR" dirty="0">
                <a:latin typeface="Archivo" pitchFamily="2" charset="77"/>
                <a:cs typeface="Archivo" pitchFamily="2" charset="77"/>
              </a:rPr>
              <a:t>)</a:t>
            </a:r>
          </a:p>
          <a:p>
            <a:pPr marL="0" indent="0">
              <a:buNone/>
            </a:pPr>
            <a:r>
              <a:rPr lang="es-AR" dirty="0" err="1">
                <a:latin typeface="Archivo" pitchFamily="2" charset="77"/>
                <a:cs typeface="Archivo" pitchFamily="2" charset="77"/>
              </a:rPr>
              <a:t>Sleep</a:t>
            </a:r>
            <a:r>
              <a:rPr lang="es-AR" dirty="0">
                <a:latin typeface="Archivo" pitchFamily="2" charset="77"/>
                <a:cs typeface="Archivo" pitchFamily="2" charset="77"/>
              </a:rPr>
              <a:t> </a:t>
            </a:r>
            <a:r>
              <a:rPr lang="es-AR" dirty="0" err="1">
                <a:latin typeface="Archivo" pitchFamily="2" charset="77"/>
                <a:cs typeface="Archivo" pitchFamily="2" charset="77"/>
              </a:rPr>
              <a:t>surveys</a:t>
            </a:r>
            <a:endParaRPr lang="es-AR" dirty="0">
              <a:latin typeface="Archivo" pitchFamily="2" charset="77"/>
              <a:cs typeface="Archivo" pitchFamily="2" charset="77"/>
            </a:endParaRPr>
          </a:p>
          <a:p>
            <a:pPr marL="0" indent="0">
              <a:buNone/>
            </a:pPr>
            <a:r>
              <a:rPr lang="es-AR" dirty="0" err="1">
                <a:latin typeface="Archivo" pitchFamily="2" charset="77"/>
                <a:cs typeface="Archivo" pitchFamily="2" charset="77"/>
              </a:rPr>
              <a:t>National</a:t>
            </a:r>
            <a:r>
              <a:rPr lang="es-AR" dirty="0">
                <a:latin typeface="Archivo" pitchFamily="2" charset="77"/>
                <a:cs typeface="Archivo" pitchFamily="2" charset="77"/>
              </a:rPr>
              <a:t> Time Use </a:t>
            </a:r>
            <a:r>
              <a:rPr lang="es-AR" dirty="0" err="1">
                <a:latin typeface="Archivo" pitchFamily="2" charset="77"/>
                <a:cs typeface="Archivo" pitchFamily="2" charset="77"/>
              </a:rPr>
              <a:t>Surveys</a:t>
            </a:r>
            <a:endParaRPr lang="es-AR" dirty="0">
              <a:latin typeface="Archivo" pitchFamily="2" charset="77"/>
              <a:cs typeface="Archivo" pitchFamily="2" charset="77"/>
            </a:endParaRPr>
          </a:p>
        </p:txBody>
      </p:sp>
      <p:sp>
        <p:nvSpPr>
          <p:cNvPr id="4" name="Marcador de número de diapositiva 3">
            <a:extLst>
              <a:ext uri="{FF2B5EF4-FFF2-40B4-BE49-F238E27FC236}">
                <a16:creationId xmlns:a16="http://schemas.microsoft.com/office/drawing/2014/main" id="{1A82A10B-AFCF-808A-D149-650D9D131862}"/>
              </a:ext>
            </a:extLst>
          </p:cNvPr>
          <p:cNvSpPr>
            <a:spLocks noGrp="1"/>
          </p:cNvSpPr>
          <p:nvPr>
            <p:ph type="sldNum" sz="quarter" idx="12"/>
          </p:nvPr>
        </p:nvSpPr>
        <p:spPr/>
        <p:txBody>
          <a:bodyPr/>
          <a:lstStyle/>
          <a:p>
            <a:fld id="{5372E0CB-45C3-FC42-8DC1-40BE16508B7B}" type="slidenum">
              <a:rPr lang="es-AR" smtClean="0">
                <a:latin typeface="Archivo" pitchFamily="2" charset="77"/>
                <a:cs typeface="Archivo" pitchFamily="2" charset="77"/>
              </a:rPr>
              <a:t>8</a:t>
            </a:fld>
            <a:endParaRPr lang="es-AR">
              <a:latin typeface="Archivo" pitchFamily="2" charset="77"/>
              <a:cs typeface="Archivo" pitchFamily="2" charset="77"/>
            </a:endParaRPr>
          </a:p>
        </p:txBody>
      </p:sp>
    </p:spTree>
    <p:extLst>
      <p:ext uri="{BB962C8B-B14F-4D97-AF65-F5344CB8AC3E}">
        <p14:creationId xmlns:p14="http://schemas.microsoft.com/office/powerpoint/2010/main" val="2227527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3CFEDB-5D84-D867-C5DE-73E7C7199A48}"/>
              </a:ext>
            </a:extLst>
          </p:cNvPr>
          <p:cNvSpPr>
            <a:spLocks noGrp="1"/>
          </p:cNvSpPr>
          <p:nvPr>
            <p:ph type="title"/>
          </p:nvPr>
        </p:nvSpPr>
        <p:spPr/>
        <p:txBody>
          <a:bodyPr/>
          <a:lstStyle/>
          <a:p>
            <a:pPr algn="ctr"/>
            <a:r>
              <a:rPr lang="es-AR" dirty="0" err="1">
                <a:latin typeface="Archivo" pitchFamily="2" charset="77"/>
                <a:cs typeface="Archivo" pitchFamily="2" charset="77"/>
              </a:rPr>
              <a:t>The</a:t>
            </a:r>
            <a:r>
              <a:rPr lang="es-AR" dirty="0">
                <a:latin typeface="Archivo" pitchFamily="2" charset="77"/>
                <a:cs typeface="Archivo" pitchFamily="2" charset="77"/>
              </a:rPr>
              <a:t> data</a:t>
            </a:r>
          </a:p>
        </p:txBody>
      </p:sp>
      <p:sp>
        <p:nvSpPr>
          <p:cNvPr id="3" name="Marcador de contenido 2">
            <a:extLst>
              <a:ext uri="{FF2B5EF4-FFF2-40B4-BE49-F238E27FC236}">
                <a16:creationId xmlns:a16="http://schemas.microsoft.com/office/drawing/2014/main" id="{612AA06B-F2B6-572A-6FC0-1A9A0B5AFAC8}"/>
              </a:ext>
            </a:extLst>
          </p:cNvPr>
          <p:cNvSpPr>
            <a:spLocks noGrp="1"/>
          </p:cNvSpPr>
          <p:nvPr>
            <p:ph idx="1"/>
          </p:nvPr>
        </p:nvSpPr>
        <p:spPr/>
        <p:txBody>
          <a:bodyPr/>
          <a:lstStyle/>
          <a:p>
            <a:pPr marL="0" indent="0">
              <a:buNone/>
            </a:pPr>
            <a:r>
              <a:rPr lang="es-AR" strike="sngStrike" dirty="0" err="1">
                <a:latin typeface="Archivo" pitchFamily="2" charset="77"/>
                <a:cs typeface="Archivo" pitchFamily="2" charset="77"/>
              </a:rPr>
              <a:t>National</a:t>
            </a:r>
            <a:r>
              <a:rPr lang="es-AR" strike="sngStrike" dirty="0">
                <a:latin typeface="Archivo" pitchFamily="2" charset="77"/>
                <a:cs typeface="Archivo" pitchFamily="2" charset="77"/>
              </a:rPr>
              <a:t> </a:t>
            </a:r>
            <a:r>
              <a:rPr lang="es-AR" strike="sngStrike" dirty="0" err="1">
                <a:latin typeface="Archivo" pitchFamily="2" charset="77"/>
                <a:cs typeface="Archivo" pitchFamily="2" charset="77"/>
              </a:rPr>
              <a:t>Health</a:t>
            </a:r>
            <a:r>
              <a:rPr lang="es-AR" strike="sngStrike" dirty="0">
                <a:latin typeface="Archivo" pitchFamily="2" charset="77"/>
                <a:cs typeface="Archivo" pitchFamily="2" charset="77"/>
              </a:rPr>
              <a:t> </a:t>
            </a:r>
            <a:r>
              <a:rPr lang="es-AR" strike="sngStrike" dirty="0" err="1">
                <a:latin typeface="Archivo" pitchFamily="2" charset="77"/>
                <a:cs typeface="Archivo" pitchFamily="2" charset="77"/>
              </a:rPr>
              <a:t>Surveys</a:t>
            </a:r>
            <a:endParaRPr lang="es-AR" strike="sngStrike" dirty="0">
              <a:latin typeface="Archivo" pitchFamily="2" charset="77"/>
              <a:cs typeface="Archivo" pitchFamily="2" charset="77"/>
            </a:endParaRPr>
          </a:p>
          <a:p>
            <a:pPr marL="0" indent="0">
              <a:buNone/>
            </a:pPr>
            <a:r>
              <a:rPr lang="es-AR" strike="sngStrike" dirty="0">
                <a:latin typeface="Archivo" pitchFamily="2" charset="77"/>
                <a:cs typeface="Archivo" pitchFamily="2" charset="77"/>
              </a:rPr>
              <a:t>Mental </a:t>
            </a:r>
            <a:r>
              <a:rPr lang="es-AR" strike="sngStrike" dirty="0" err="1">
                <a:latin typeface="Archivo" pitchFamily="2" charset="77"/>
                <a:cs typeface="Archivo" pitchFamily="2" charset="77"/>
              </a:rPr>
              <a:t>Health</a:t>
            </a:r>
            <a:r>
              <a:rPr lang="es-AR" strike="sngStrike" dirty="0">
                <a:latin typeface="Archivo" pitchFamily="2" charset="77"/>
                <a:cs typeface="Archivo" pitchFamily="2" charset="77"/>
              </a:rPr>
              <a:t> </a:t>
            </a:r>
            <a:r>
              <a:rPr lang="es-AR" strike="sngStrike" dirty="0" err="1">
                <a:latin typeface="Archivo" pitchFamily="2" charset="77"/>
                <a:cs typeface="Archivo" pitchFamily="2" charset="77"/>
              </a:rPr>
              <a:t>Surveys</a:t>
            </a:r>
            <a:r>
              <a:rPr lang="es-AR" strike="sngStrike" dirty="0">
                <a:latin typeface="Archivo" pitchFamily="2" charset="77"/>
                <a:cs typeface="Archivo" pitchFamily="2" charset="77"/>
              </a:rPr>
              <a:t> (</a:t>
            </a:r>
            <a:r>
              <a:rPr lang="es-AR" strike="sngStrike" dirty="0" err="1">
                <a:latin typeface="Archivo" pitchFamily="2" charset="77"/>
                <a:cs typeface="Archivo" pitchFamily="2" charset="77"/>
              </a:rPr>
              <a:t>e.g</a:t>
            </a:r>
            <a:r>
              <a:rPr lang="es-AR" strike="sngStrike" dirty="0">
                <a:latin typeface="Archivo" pitchFamily="2" charset="77"/>
                <a:cs typeface="Archivo" pitchFamily="2" charset="77"/>
              </a:rPr>
              <a:t>., </a:t>
            </a:r>
            <a:r>
              <a:rPr lang="es-AR" strike="sngStrike" dirty="0" err="1">
                <a:latin typeface="Archivo" pitchFamily="2" charset="77"/>
                <a:cs typeface="Archivo" pitchFamily="2" charset="77"/>
              </a:rPr>
              <a:t>depression</a:t>
            </a:r>
            <a:r>
              <a:rPr lang="es-AR" strike="sngStrike" dirty="0">
                <a:latin typeface="Archivo" pitchFamily="2" charset="77"/>
                <a:cs typeface="Archivo" pitchFamily="2" charset="77"/>
              </a:rPr>
              <a:t>)</a:t>
            </a:r>
          </a:p>
          <a:p>
            <a:pPr marL="0" indent="0">
              <a:buNone/>
            </a:pPr>
            <a:r>
              <a:rPr lang="es-AR" strike="sngStrike" dirty="0" err="1">
                <a:latin typeface="Archivo" pitchFamily="2" charset="77"/>
                <a:cs typeface="Archivo" pitchFamily="2" charset="77"/>
              </a:rPr>
              <a:t>Sleep</a:t>
            </a:r>
            <a:r>
              <a:rPr lang="es-AR" strike="sngStrike" dirty="0">
                <a:latin typeface="Archivo" pitchFamily="2" charset="77"/>
                <a:cs typeface="Archivo" pitchFamily="2" charset="77"/>
              </a:rPr>
              <a:t> </a:t>
            </a:r>
            <a:r>
              <a:rPr lang="es-AR" strike="sngStrike" dirty="0" err="1">
                <a:latin typeface="Archivo" pitchFamily="2" charset="77"/>
                <a:cs typeface="Archivo" pitchFamily="2" charset="77"/>
              </a:rPr>
              <a:t>surveys</a:t>
            </a:r>
            <a:endParaRPr lang="es-AR" strike="sngStrike" dirty="0">
              <a:latin typeface="Archivo" pitchFamily="2" charset="77"/>
              <a:cs typeface="Archivo" pitchFamily="2" charset="77"/>
            </a:endParaRPr>
          </a:p>
          <a:p>
            <a:pPr marL="0" indent="0">
              <a:buNone/>
            </a:pPr>
            <a:r>
              <a:rPr lang="es-AR" strike="sngStrike" dirty="0" err="1">
                <a:latin typeface="Archivo" pitchFamily="2" charset="77"/>
                <a:cs typeface="Archivo" pitchFamily="2" charset="77"/>
              </a:rPr>
              <a:t>National</a:t>
            </a:r>
            <a:r>
              <a:rPr lang="es-AR" strike="sngStrike" dirty="0">
                <a:latin typeface="Archivo" pitchFamily="2" charset="77"/>
                <a:cs typeface="Archivo" pitchFamily="2" charset="77"/>
              </a:rPr>
              <a:t> Time Use </a:t>
            </a:r>
            <a:r>
              <a:rPr lang="es-AR" strike="sngStrike" dirty="0" err="1">
                <a:latin typeface="Archivo" pitchFamily="2" charset="77"/>
                <a:cs typeface="Archivo" pitchFamily="2" charset="77"/>
              </a:rPr>
              <a:t>Surveys</a:t>
            </a:r>
            <a:endParaRPr lang="es-AR" strike="sngStrike" dirty="0">
              <a:latin typeface="Archivo" pitchFamily="2" charset="77"/>
              <a:cs typeface="Archivo" pitchFamily="2" charset="77"/>
            </a:endParaRPr>
          </a:p>
        </p:txBody>
      </p:sp>
      <p:sp>
        <p:nvSpPr>
          <p:cNvPr id="4" name="Marcador de número de diapositiva 3">
            <a:extLst>
              <a:ext uri="{FF2B5EF4-FFF2-40B4-BE49-F238E27FC236}">
                <a16:creationId xmlns:a16="http://schemas.microsoft.com/office/drawing/2014/main" id="{BF5E7D64-0F11-FD65-6ED8-021E7DAD755B}"/>
              </a:ext>
            </a:extLst>
          </p:cNvPr>
          <p:cNvSpPr>
            <a:spLocks noGrp="1"/>
          </p:cNvSpPr>
          <p:nvPr>
            <p:ph type="sldNum" sz="quarter" idx="12"/>
          </p:nvPr>
        </p:nvSpPr>
        <p:spPr/>
        <p:txBody>
          <a:bodyPr/>
          <a:lstStyle/>
          <a:p>
            <a:fld id="{5372E0CB-45C3-FC42-8DC1-40BE16508B7B}" type="slidenum">
              <a:rPr lang="es-AR" smtClean="0">
                <a:latin typeface="Archivo" pitchFamily="2" charset="77"/>
                <a:cs typeface="Archivo" pitchFamily="2" charset="77"/>
              </a:rPr>
              <a:t>9</a:t>
            </a:fld>
            <a:endParaRPr lang="es-AR">
              <a:latin typeface="Archivo" pitchFamily="2" charset="77"/>
              <a:cs typeface="Archivo" pitchFamily="2" charset="77"/>
            </a:endParaRPr>
          </a:p>
        </p:txBody>
      </p:sp>
    </p:spTree>
    <p:extLst>
      <p:ext uri="{BB962C8B-B14F-4D97-AF65-F5344CB8AC3E}">
        <p14:creationId xmlns:p14="http://schemas.microsoft.com/office/powerpoint/2010/main" val="3776397659"/>
      </p:ext>
    </p:extLst>
  </p:cSld>
  <p:clrMapOvr>
    <a:masterClrMapping/>
  </p:clrMapOvr>
</p:sld>
</file>

<file path=ppt/theme/theme1.xml><?xml version="1.0" encoding="utf-8"?>
<a:theme xmlns:a="http://schemas.openxmlformats.org/drawingml/2006/main" name="Píxel">
  <a:themeElements>
    <a:clrScheme name="Pí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í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í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í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í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í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í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í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í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í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í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í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í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í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86F83D408CC614DBF57C78899EE7F60" ma:contentTypeVersion="13" ma:contentTypeDescription="Create a new document." ma:contentTypeScope="" ma:versionID="200409cd9e0e316ae8c65bed277c4220">
  <xsd:schema xmlns:xsd="http://www.w3.org/2001/XMLSchema" xmlns:xs="http://www.w3.org/2001/XMLSchema" xmlns:p="http://schemas.microsoft.com/office/2006/metadata/properties" xmlns:ns2="d03deec6-3833-4bd6-8676-88953bc799bf" xmlns:ns3="9c64fdac-cd7c-4f72-83bf-bb66b3863110" targetNamespace="http://schemas.microsoft.com/office/2006/metadata/properties" ma:root="true" ma:fieldsID="738270c6051f195fa2f662e81c085bca" ns2:_="" ns3:_="">
    <xsd:import namespace="d03deec6-3833-4bd6-8676-88953bc799bf"/>
    <xsd:import namespace="9c64fdac-cd7c-4f72-83bf-bb66b38631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3deec6-3833-4bd6-8676-88953bc799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6f71da1-05e8-4a47-841d-41d6ad5382fa"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64fdac-cd7c-4f72-83bf-bb66b386311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abc8b08-2c8c-4b61-bf6b-5c061c6921c4}" ma:internalName="TaxCatchAll" ma:showField="CatchAllData" ma:web="9c64fdac-cd7c-4f72-83bf-bb66b38631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03deec6-3833-4bd6-8676-88953bc799bf">
      <Terms xmlns="http://schemas.microsoft.com/office/infopath/2007/PartnerControls"/>
    </lcf76f155ced4ddcb4097134ff3c332f>
    <TaxCatchAll xmlns="9c64fdac-cd7c-4f72-83bf-bb66b3863110" xsi:nil="true"/>
  </documentManagement>
</p:properties>
</file>

<file path=customXml/itemProps1.xml><?xml version="1.0" encoding="utf-8"?>
<ds:datastoreItem xmlns:ds="http://schemas.openxmlformats.org/officeDocument/2006/customXml" ds:itemID="{567C3752-C167-4817-8EF3-2210C2FBE0EB}"/>
</file>

<file path=customXml/itemProps2.xml><?xml version="1.0" encoding="utf-8"?>
<ds:datastoreItem xmlns:ds="http://schemas.openxmlformats.org/officeDocument/2006/customXml" ds:itemID="{E10F9310-4FE2-462C-A23E-823087312C70}"/>
</file>

<file path=customXml/itemProps3.xml><?xml version="1.0" encoding="utf-8"?>
<ds:datastoreItem xmlns:ds="http://schemas.openxmlformats.org/officeDocument/2006/customXml" ds:itemID="{F31B4349-14C2-4029-8E54-DA9E2FE73296}"/>
</file>

<file path=docProps/app.xml><?xml version="1.0" encoding="utf-8"?>
<Properties xmlns="http://schemas.openxmlformats.org/officeDocument/2006/extended-properties" xmlns:vt="http://schemas.openxmlformats.org/officeDocument/2006/docPropsVTypes">
  <Template>Blends</Template>
  <TotalTime>16037</TotalTime>
  <Words>617</Words>
  <Application>Microsoft Macintosh PowerPoint</Application>
  <PresentationFormat>Presentación en pantalla (4:3)</PresentationFormat>
  <Paragraphs>135</Paragraphs>
  <Slides>24</Slides>
  <Notes>7</Notes>
  <HiddenSlides>0</HiddenSlides>
  <MMClips>0</MMClips>
  <ScaleCrop>false</ScaleCrop>
  <HeadingPairs>
    <vt:vector size="8" baseType="variant">
      <vt:variant>
        <vt:lpstr>Fuentes usadas</vt:lpstr>
      </vt:variant>
      <vt:variant>
        <vt:i4>10</vt:i4>
      </vt:variant>
      <vt:variant>
        <vt:lpstr>Tema</vt:lpstr>
      </vt:variant>
      <vt:variant>
        <vt:i4>1</vt:i4>
      </vt:variant>
      <vt:variant>
        <vt:lpstr>Servidores OLE incrustados</vt:lpstr>
      </vt:variant>
      <vt:variant>
        <vt:i4>1</vt:i4>
      </vt:variant>
      <vt:variant>
        <vt:lpstr>Títulos de diapositiva</vt:lpstr>
      </vt:variant>
      <vt:variant>
        <vt:i4>24</vt:i4>
      </vt:variant>
    </vt:vector>
  </HeadingPairs>
  <TitlesOfParts>
    <vt:vector size="36" baseType="lpstr">
      <vt:lpstr>Archivo</vt:lpstr>
      <vt:lpstr>Arial</vt:lpstr>
      <vt:lpstr>Arial Black</vt:lpstr>
      <vt:lpstr>Calibri</vt:lpstr>
      <vt:lpstr>Noto Sans Symbols</vt:lpstr>
      <vt:lpstr>Tahoma</vt:lpstr>
      <vt:lpstr>Times New Roman</vt:lpstr>
      <vt:lpstr>Trajan Pro</vt:lpstr>
      <vt:lpstr>Trebuchet MS</vt:lpstr>
      <vt:lpstr>Wingdings</vt:lpstr>
      <vt:lpstr>Píxel</vt:lpstr>
      <vt:lpstr>Image</vt:lpstr>
      <vt:lpstr>Presentación de PowerPoint</vt:lpstr>
      <vt:lpstr>Presentación de PowerPoint</vt:lpstr>
      <vt:lpstr>Presentación de PowerPoint</vt:lpstr>
      <vt:lpstr>Presentación de PowerPoint</vt:lpstr>
      <vt:lpstr>Presentación de PowerPoint</vt:lpstr>
      <vt:lpstr>Presentación de PowerPoint</vt:lpstr>
      <vt:lpstr>The problem</vt:lpstr>
      <vt:lpstr>The data</vt:lpstr>
      <vt:lpstr>The data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user</dc:creator>
  <cp:lastModifiedBy>Diego Andres Golombek</cp:lastModifiedBy>
  <cp:revision>429</cp:revision>
  <cp:lastPrinted>1601-01-01T00:00:00Z</cp:lastPrinted>
  <dcterms:created xsi:type="dcterms:W3CDTF">2007-11-16T15:56:56Z</dcterms:created>
  <dcterms:modified xsi:type="dcterms:W3CDTF">2026-06-14T19:05:33Z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6</vt:i4>
  </property>
  <property fmtid="{D5CDD505-2E9C-101B-9397-08002B2CF9AE}" pid="3" name="ContentTypeId">
    <vt:lpwstr>0x010100E86F83D408CC614DBF57C78899EE7F60</vt:lpwstr>
  </property>
</Properties>
</file>